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81"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2" r:id="rId28"/>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72378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212168"/>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800" b="0" i="0">
                <a:solidFill>
                  <a:srgbClr val="C0000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212168"/>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212168"/>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89559" y="0"/>
            <a:ext cx="8854440" cy="492759"/>
          </a:xfrm>
          <a:custGeom>
            <a:avLst/>
            <a:gdLst/>
            <a:ahLst/>
            <a:cxnLst/>
            <a:rect l="l" t="t" r="r" b="b"/>
            <a:pathLst>
              <a:path w="8854440" h="492759">
                <a:moveTo>
                  <a:pt x="0" y="492251"/>
                </a:moveTo>
                <a:lnTo>
                  <a:pt x="8854439" y="492251"/>
                </a:lnTo>
                <a:lnTo>
                  <a:pt x="8854439" y="0"/>
                </a:lnTo>
                <a:lnTo>
                  <a:pt x="0" y="0"/>
                </a:lnTo>
                <a:lnTo>
                  <a:pt x="0" y="492251"/>
                </a:lnTo>
                <a:close/>
              </a:path>
            </a:pathLst>
          </a:custGeom>
          <a:solidFill>
            <a:srgbClr val="000000"/>
          </a:solidFill>
        </p:spPr>
        <p:txBody>
          <a:bodyPr wrap="square" lIns="0" tIns="0" rIns="0" bIns="0" rtlCol="0"/>
          <a:lstStyle/>
          <a:p>
            <a:endParaRPr/>
          </a:p>
        </p:txBody>
      </p:sp>
      <p:sp>
        <p:nvSpPr>
          <p:cNvPr id="17" name="bk object 17"/>
          <p:cNvSpPr/>
          <p:nvPr/>
        </p:nvSpPr>
        <p:spPr>
          <a:xfrm>
            <a:off x="0" y="0"/>
            <a:ext cx="9144000" cy="492759"/>
          </a:xfrm>
          <a:custGeom>
            <a:avLst/>
            <a:gdLst/>
            <a:ahLst/>
            <a:cxnLst/>
            <a:rect l="l" t="t" r="r" b="b"/>
            <a:pathLst>
              <a:path w="9144000" h="492759">
                <a:moveTo>
                  <a:pt x="0" y="492251"/>
                </a:moveTo>
                <a:lnTo>
                  <a:pt x="9143999" y="492251"/>
                </a:lnTo>
                <a:lnTo>
                  <a:pt x="9143999" y="0"/>
                </a:lnTo>
                <a:lnTo>
                  <a:pt x="0" y="0"/>
                </a:lnTo>
                <a:lnTo>
                  <a:pt x="0" y="492251"/>
                </a:lnTo>
                <a:close/>
              </a:path>
            </a:pathLst>
          </a:custGeom>
          <a:ln w="9143">
            <a:solidFill>
              <a:srgbClr val="000000"/>
            </a:solidFill>
          </a:ln>
        </p:spPr>
        <p:txBody>
          <a:bodyPr wrap="square" lIns="0" tIns="0" rIns="0" bIns="0" rtlCol="0"/>
          <a:lstStyle/>
          <a:p>
            <a:endParaRPr/>
          </a:p>
        </p:txBody>
      </p:sp>
      <p:sp>
        <p:nvSpPr>
          <p:cNvPr id="18" name="bk object 18"/>
          <p:cNvSpPr/>
          <p:nvPr/>
        </p:nvSpPr>
        <p:spPr>
          <a:xfrm>
            <a:off x="0" y="0"/>
            <a:ext cx="289560" cy="483234"/>
          </a:xfrm>
          <a:custGeom>
            <a:avLst/>
            <a:gdLst/>
            <a:ahLst/>
            <a:cxnLst/>
            <a:rect l="l" t="t" r="r" b="b"/>
            <a:pathLst>
              <a:path w="289560" h="483234">
                <a:moveTo>
                  <a:pt x="0" y="483107"/>
                </a:moveTo>
                <a:lnTo>
                  <a:pt x="289559" y="483107"/>
                </a:lnTo>
                <a:lnTo>
                  <a:pt x="289559" y="0"/>
                </a:lnTo>
                <a:lnTo>
                  <a:pt x="0" y="0"/>
                </a:lnTo>
                <a:lnTo>
                  <a:pt x="0" y="483107"/>
                </a:lnTo>
                <a:close/>
              </a:path>
            </a:pathLst>
          </a:custGeom>
          <a:solidFill>
            <a:srgbClr val="000000"/>
          </a:solidFill>
        </p:spPr>
        <p:txBody>
          <a:bodyPr wrap="square" lIns="0" tIns="0" rIns="0" bIns="0" rtlCol="0"/>
          <a:lstStyle/>
          <a:p>
            <a:endParaRPr/>
          </a:p>
        </p:txBody>
      </p:sp>
      <p:sp>
        <p:nvSpPr>
          <p:cNvPr id="19" name="bk object 19"/>
          <p:cNvSpPr/>
          <p:nvPr/>
        </p:nvSpPr>
        <p:spPr>
          <a:xfrm>
            <a:off x="0" y="559308"/>
            <a:ext cx="289560" cy="6299200"/>
          </a:xfrm>
          <a:custGeom>
            <a:avLst/>
            <a:gdLst/>
            <a:ahLst/>
            <a:cxnLst/>
            <a:rect l="l" t="t" r="r" b="b"/>
            <a:pathLst>
              <a:path w="289560" h="6299200">
                <a:moveTo>
                  <a:pt x="0" y="6298691"/>
                </a:moveTo>
                <a:lnTo>
                  <a:pt x="289559" y="6298691"/>
                </a:lnTo>
                <a:lnTo>
                  <a:pt x="289559" y="0"/>
                </a:lnTo>
                <a:lnTo>
                  <a:pt x="0" y="0"/>
                </a:lnTo>
                <a:lnTo>
                  <a:pt x="0" y="6298691"/>
                </a:lnTo>
                <a:close/>
              </a:path>
            </a:pathLst>
          </a:custGeom>
          <a:solidFill>
            <a:srgbClr val="000000"/>
          </a:solidFill>
        </p:spPr>
        <p:txBody>
          <a:bodyPr wrap="square" lIns="0" tIns="0" rIns="0" bIns="0" rtlCol="0"/>
          <a:lstStyle/>
          <a:p>
            <a:endParaRPr/>
          </a:p>
        </p:txBody>
      </p:sp>
      <p:sp>
        <p:nvSpPr>
          <p:cNvPr id="20" name="bk object 20"/>
          <p:cNvSpPr/>
          <p:nvPr/>
        </p:nvSpPr>
        <p:spPr>
          <a:xfrm>
            <a:off x="0" y="0"/>
            <a:ext cx="289560" cy="6858000"/>
          </a:xfrm>
          <a:custGeom>
            <a:avLst/>
            <a:gdLst/>
            <a:ahLst/>
            <a:cxnLst/>
            <a:rect l="l" t="t" r="r" b="b"/>
            <a:pathLst>
              <a:path w="289560" h="6858000">
                <a:moveTo>
                  <a:pt x="0" y="6857999"/>
                </a:moveTo>
                <a:lnTo>
                  <a:pt x="289559" y="6857999"/>
                </a:lnTo>
                <a:lnTo>
                  <a:pt x="289559" y="0"/>
                </a:lnTo>
                <a:lnTo>
                  <a:pt x="0" y="0"/>
                </a:lnTo>
              </a:path>
            </a:pathLst>
          </a:custGeom>
          <a:ln w="9143">
            <a:solidFill>
              <a:srgbClr val="000000"/>
            </a:solidFill>
          </a:ln>
        </p:spPr>
        <p:txBody>
          <a:bodyPr wrap="square" lIns="0" tIns="0" rIns="0" bIns="0" rtlCol="0"/>
          <a:lstStyle/>
          <a:p>
            <a:endParaRPr/>
          </a:p>
        </p:txBody>
      </p:sp>
      <p:sp>
        <p:nvSpPr>
          <p:cNvPr id="21" name="bk object 21"/>
          <p:cNvSpPr/>
          <p:nvPr/>
        </p:nvSpPr>
        <p:spPr>
          <a:xfrm>
            <a:off x="228600" y="86868"/>
            <a:ext cx="4724400" cy="414527"/>
          </a:xfrm>
          <a:prstGeom prst="rect">
            <a:avLst/>
          </a:prstGeom>
          <a:blipFill>
            <a:blip r:embed="rId2" cstate="print"/>
            <a:stretch>
              <a:fillRect/>
            </a:stretch>
          </a:blipFill>
        </p:spPr>
        <p:txBody>
          <a:bodyPr wrap="square" lIns="0" tIns="0" rIns="0" bIns="0" rtlCol="0"/>
          <a:lstStyle/>
          <a:p>
            <a:endParaRPr/>
          </a:p>
        </p:txBody>
      </p:sp>
      <p:sp>
        <p:nvSpPr>
          <p:cNvPr id="22" name="bk object 22"/>
          <p:cNvSpPr/>
          <p:nvPr/>
        </p:nvSpPr>
        <p:spPr>
          <a:xfrm>
            <a:off x="0" y="521208"/>
            <a:ext cx="9144000" cy="0"/>
          </a:xfrm>
          <a:custGeom>
            <a:avLst/>
            <a:gdLst/>
            <a:ahLst/>
            <a:cxnLst/>
            <a:rect l="l" t="t" r="r" b="b"/>
            <a:pathLst>
              <a:path w="9144000">
                <a:moveTo>
                  <a:pt x="0" y="0"/>
                </a:moveTo>
                <a:lnTo>
                  <a:pt x="9143999" y="0"/>
                </a:lnTo>
              </a:path>
            </a:pathLst>
          </a:custGeom>
          <a:ln w="76199">
            <a:solidFill>
              <a:srgbClr val="FFCE36"/>
            </a:solidFill>
          </a:ln>
        </p:spPr>
        <p:txBody>
          <a:bodyPr wrap="square" lIns="0" tIns="0" rIns="0" bIns="0" rtlCol="0"/>
          <a:lstStyle/>
          <a:p>
            <a:endParaRPr/>
          </a:p>
        </p:txBody>
      </p:sp>
      <p:sp>
        <p:nvSpPr>
          <p:cNvPr id="23" name="bk object 23"/>
          <p:cNvSpPr/>
          <p:nvPr/>
        </p:nvSpPr>
        <p:spPr>
          <a:xfrm>
            <a:off x="7997952" y="6284976"/>
            <a:ext cx="944879" cy="393191"/>
          </a:xfrm>
          <a:prstGeom prst="rect">
            <a:avLst/>
          </a:prstGeom>
          <a:blipFill>
            <a:blip r:embed="rId3" cstate="print"/>
            <a:stretch>
              <a:fillRect/>
            </a:stretch>
          </a:blipFill>
        </p:spPr>
        <p:txBody>
          <a:bodyPr wrap="square" lIns="0" tIns="0" rIns="0" bIns="0" rtlCol="0"/>
          <a:lstStyle/>
          <a:p>
            <a:endParaRPr/>
          </a:p>
        </p:txBody>
      </p:sp>
      <p:sp>
        <p:nvSpPr>
          <p:cNvPr id="24" name="bk object 24"/>
          <p:cNvSpPr/>
          <p:nvPr/>
        </p:nvSpPr>
        <p:spPr>
          <a:xfrm>
            <a:off x="1676400" y="2514600"/>
            <a:ext cx="5832348" cy="2514600"/>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89559" y="0"/>
            <a:ext cx="8854440" cy="492759"/>
          </a:xfrm>
          <a:custGeom>
            <a:avLst/>
            <a:gdLst/>
            <a:ahLst/>
            <a:cxnLst/>
            <a:rect l="l" t="t" r="r" b="b"/>
            <a:pathLst>
              <a:path w="8854440" h="492759">
                <a:moveTo>
                  <a:pt x="0" y="492251"/>
                </a:moveTo>
                <a:lnTo>
                  <a:pt x="8854439" y="492251"/>
                </a:lnTo>
                <a:lnTo>
                  <a:pt x="8854439" y="0"/>
                </a:lnTo>
                <a:lnTo>
                  <a:pt x="0" y="0"/>
                </a:lnTo>
                <a:lnTo>
                  <a:pt x="0" y="492251"/>
                </a:lnTo>
                <a:close/>
              </a:path>
            </a:pathLst>
          </a:custGeom>
          <a:solidFill>
            <a:srgbClr val="000000"/>
          </a:solidFill>
        </p:spPr>
        <p:txBody>
          <a:bodyPr wrap="square" lIns="0" tIns="0" rIns="0" bIns="0" rtlCol="0"/>
          <a:lstStyle/>
          <a:p>
            <a:endParaRPr/>
          </a:p>
        </p:txBody>
      </p:sp>
      <p:sp>
        <p:nvSpPr>
          <p:cNvPr id="17" name="bk object 17"/>
          <p:cNvSpPr/>
          <p:nvPr/>
        </p:nvSpPr>
        <p:spPr>
          <a:xfrm>
            <a:off x="0" y="0"/>
            <a:ext cx="9144000" cy="492759"/>
          </a:xfrm>
          <a:custGeom>
            <a:avLst/>
            <a:gdLst/>
            <a:ahLst/>
            <a:cxnLst/>
            <a:rect l="l" t="t" r="r" b="b"/>
            <a:pathLst>
              <a:path w="9144000" h="492759">
                <a:moveTo>
                  <a:pt x="0" y="492251"/>
                </a:moveTo>
                <a:lnTo>
                  <a:pt x="9143999" y="492251"/>
                </a:lnTo>
                <a:lnTo>
                  <a:pt x="9143999" y="0"/>
                </a:lnTo>
                <a:lnTo>
                  <a:pt x="0" y="0"/>
                </a:lnTo>
                <a:lnTo>
                  <a:pt x="0" y="492251"/>
                </a:lnTo>
                <a:close/>
              </a:path>
            </a:pathLst>
          </a:custGeom>
          <a:ln w="9143">
            <a:solidFill>
              <a:srgbClr val="000000"/>
            </a:solidFill>
          </a:ln>
        </p:spPr>
        <p:txBody>
          <a:bodyPr wrap="square" lIns="0" tIns="0" rIns="0" bIns="0" rtlCol="0"/>
          <a:lstStyle/>
          <a:p>
            <a:endParaRPr/>
          </a:p>
        </p:txBody>
      </p:sp>
      <p:sp>
        <p:nvSpPr>
          <p:cNvPr id="18" name="bk object 18"/>
          <p:cNvSpPr/>
          <p:nvPr/>
        </p:nvSpPr>
        <p:spPr>
          <a:xfrm>
            <a:off x="0" y="0"/>
            <a:ext cx="289560" cy="483234"/>
          </a:xfrm>
          <a:custGeom>
            <a:avLst/>
            <a:gdLst/>
            <a:ahLst/>
            <a:cxnLst/>
            <a:rect l="l" t="t" r="r" b="b"/>
            <a:pathLst>
              <a:path w="289560" h="483234">
                <a:moveTo>
                  <a:pt x="0" y="483107"/>
                </a:moveTo>
                <a:lnTo>
                  <a:pt x="289559" y="483107"/>
                </a:lnTo>
                <a:lnTo>
                  <a:pt x="289559" y="0"/>
                </a:lnTo>
                <a:lnTo>
                  <a:pt x="0" y="0"/>
                </a:lnTo>
                <a:lnTo>
                  <a:pt x="0" y="483107"/>
                </a:lnTo>
                <a:close/>
              </a:path>
            </a:pathLst>
          </a:custGeom>
          <a:solidFill>
            <a:srgbClr val="000000"/>
          </a:solidFill>
        </p:spPr>
        <p:txBody>
          <a:bodyPr wrap="square" lIns="0" tIns="0" rIns="0" bIns="0" rtlCol="0"/>
          <a:lstStyle/>
          <a:p>
            <a:endParaRPr/>
          </a:p>
        </p:txBody>
      </p:sp>
      <p:sp>
        <p:nvSpPr>
          <p:cNvPr id="19" name="bk object 19"/>
          <p:cNvSpPr/>
          <p:nvPr/>
        </p:nvSpPr>
        <p:spPr>
          <a:xfrm>
            <a:off x="0" y="559308"/>
            <a:ext cx="289560" cy="6299200"/>
          </a:xfrm>
          <a:custGeom>
            <a:avLst/>
            <a:gdLst/>
            <a:ahLst/>
            <a:cxnLst/>
            <a:rect l="l" t="t" r="r" b="b"/>
            <a:pathLst>
              <a:path w="289560" h="6299200">
                <a:moveTo>
                  <a:pt x="0" y="6298691"/>
                </a:moveTo>
                <a:lnTo>
                  <a:pt x="289559" y="6298691"/>
                </a:lnTo>
                <a:lnTo>
                  <a:pt x="289559" y="0"/>
                </a:lnTo>
                <a:lnTo>
                  <a:pt x="0" y="0"/>
                </a:lnTo>
                <a:lnTo>
                  <a:pt x="0" y="6298691"/>
                </a:lnTo>
                <a:close/>
              </a:path>
            </a:pathLst>
          </a:custGeom>
          <a:solidFill>
            <a:srgbClr val="000000"/>
          </a:solidFill>
        </p:spPr>
        <p:txBody>
          <a:bodyPr wrap="square" lIns="0" tIns="0" rIns="0" bIns="0" rtlCol="0"/>
          <a:lstStyle/>
          <a:p>
            <a:endParaRPr/>
          </a:p>
        </p:txBody>
      </p:sp>
      <p:sp>
        <p:nvSpPr>
          <p:cNvPr id="20" name="bk object 20"/>
          <p:cNvSpPr/>
          <p:nvPr/>
        </p:nvSpPr>
        <p:spPr>
          <a:xfrm>
            <a:off x="0" y="0"/>
            <a:ext cx="289560" cy="6858000"/>
          </a:xfrm>
          <a:custGeom>
            <a:avLst/>
            <a:gdLst/>
            <a:ahLst/>
            <a:cxnLst/>
            <a:rect l="l" t="t" r="r" b="b"/>
            <a:pathLst>
              <a:path w="289560" h="6858000">
                <a:moveTo>
                  <a:pt x="0" y="6857999"/>
                </a:moveTo>
                <a:lnTo>
                  <a:pt x="289559" y="6857999"/>
                </a:lnTo>
                <a:lnTo>
                  <a:pt x="289559" y="0"/>
                </a:lnTo>
                <a:lnTo>
                  <a:pt x="0" y="0"/>
                </a:lnTo>
              </a:path>
            </a:pathLst>
          </a:custGeom>
          <a:ln w="9143">
            <a:solidFill>
              <a:srgbClr val="000000"/>
            </a:solidFill>
          </a:ln>
        </p:spPr>
        <p:txBody>
          <a:bodyPr wrap="square" lIns="0" tIns="0" rIns="0" bIns="0" rtlCol="0"/>
          <a:lstStyle/>
          <a:p>
            <a:endParaRPr/>
          </a:p>
        </p:txBody>
      </p:sp>
      <p:sp>
        <p:nvSpPr>
          <p:cNvPr id="21" name="bk object 21"/>
          <p:cNvSpPr/>
          <p:nvPr/>
        </p:nvSpPr>
        <p:spPr>
          <a:xfrm>
            <a:off x="228600" y="86868"/>
            <a:ext cx="4724400" cy="414527"/>
          </a:xfrm>
          <a:prstGeom prst="rect">
            <a:avLst/>
          </a:prstGeom>
          <a:blipFill>
            <a:blip r:embed="rId7" cstate="print"/>
            <a:stretch>
              <a:fillRect/>
            </a:stretch>
          </a:blipFill>
        </p:spPr>
        <p:txBody>
          <a:bodyPr wrap="square" lIns="0" tIns="0" rIns="0" bIns="0" rtlCol="0"/>
          <a:lstStyle/>
          <a:p>
            <a:endParaRPr/>
          </a:p>
        </p:txBody>
      </p:sp>
      <p:sp>
        <p:nvSpPr>
          <p:cNvPr id="22" name="bk object 22"/>
          <p:cNvSpPr/>
          <p:nvPr/>
        </p:nvSpPr>
        <p:spPr>
          <a:xfrm>
            <a:off x="0" y="521208"/>
            <a:ext cx="9144000" cy="0"/>
          </a:xfrm>
          <a:custGeom>
            <a:avLst/>
            <a:gdLst/>
            <a:ahLst/>
            <a:cxnLst/>
            <a:rect l="l" t="t" r="r" b="b"/>
            <a:pathLst>
              <a:path w="9144000">
                <a:moveTo>
                  <a:pt x="0" y="0"/>
                </a:moveTo>
                <a:lnTo>
                  <a:pt x="9143999" y="0"/>
                </a:lnTo>
              </a:path>
            </a:pathLst>
          </a:custGeom>
          <a:ln w="76199">
            <a:solidFill>
              <a:srgbClr val="FFCE36"/>
            </a:solidFill>
          </a:ln>
        </p:spPr>
        <p:txBody>
          <a:bodyPr wrap="square" lIns="0" tIns="0" rIns="0" bIns="0" rtlCol="0"/>
          <a:lstStyle/>
          <a:p>
            <a:endParaRPr/>
          </a:p>
        </p:txBody>
      </p:sp>
      <p:sp>
        <p:nvSpPr>
          <p:cNvPr id="23" name="bk object 23"/>
          <p:cNvSpPr/>
          <p:nvPr/>
        </p:nvSpPr>
        <p:spPr>
          <a:xfrm>
            <a:off x="7997952" y="6284976"/>
            <a:ext cx="944879" cy="393191"/>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849277" y="587524"/>
            <a:ext cx="7445444" cy="1255395"/>
          </a:xfrm>
          <a:prstGeom prst="rect">
            <a:avLst/>
          </a:prstGeom>
        </p:spPr>
        <p:txBody>
          <a:bodyPr wrap="square" lIns="0" tIns="0" rIns="0" bIns="0">
            <a:spAutoFit/>
          </a:bodyPr>
          <a:lstStyle>
            <a:lvl1pPr>
              <a:defRPr sz="4400" b="0" i="0">
                <a:solidFill>
                  <a:srgbClr val="212168"/>
                </a:solidFill>
                <a:latin typeface="Times New Roman"/>
                <a:cs typeface="Times New Roman"/>
              </a:defRPr>
            </a:lvl1pPr>
          </a:lstStyle>
          <a:p>
            <a:endParaRPr/>
          </a:p>
        </p:txBody>
      </p:sp>
      <p:sp>
        <p:nvSpPr>
          <p:cNvPr id="3" name="Holder 3"/>
          <p:cNvSpPr>
            <a:spLocks noGrp="1"/>
          </p:cNvSpPr>
          <p:nvPr>
            <p:ph type="body" idx="1"/>
          </p:nvPr>
        </p:nvSpPr>
        <p:spPr>
          <a:xfrm>
            <a:off x="37704" y="2133600"/>
            <a:ext cx="9068591" cy="3352800"/>
          </a:xfrm>
          <a:prstGeom prst="rect">
            <a:avLst/>
          </a:prstGeom>
        </p:spPr>
        <p:txBody>
          <a:bodyPr wrap="square" lIns="0" tIns="0" rIns="0" bIns="0">
            <a:spAutoFit/>
          </a:bodyPr>
          <a:lstStyle>
            <a:lvl1pPr>
              <a:defRPr sz="2800" b="0" i="0">
                <a:solidFill>
                  <a:srgbClr val="C0000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biomerieux-diagnostics.com/servlet/srt/bio/clinica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5.jpeg"/></Relationships>
</file>

<file path=ppt/slides/_rels/slide1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8.jpeg"/></Relationships>
</file>

<file path=ppt/slides/_rels/slide1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9.jpeg"/></Relationships>
</file>

<file path=ppt/slides/_rels/slide1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6.jpeg"/><Relationship Id="rId5" Type="http://schemas.openxmlformats.org/officeDocument/2006/relationships/image" Target="../media/image135.png"/><Relationship Id="rId4" Type="http://schemas.openxmlformats.org/officeDocument/2006/relationships/image" Target="../media/image134.png"/></Relationships>
</file>

<file path=ppt/slides/_rels/slide2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38.png"/></Relationships>
</file>

<file path=ppt/slides/_rels/slide26.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27.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1.xml"/><Relationship Id="rId4" Type="http://schemas.openxmlformats.org/officeDocument/2006/relationships/hyperlink" Target="http://www.pharmaceuticalconference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iomerieux-diagnostics.com/servlet/srt/bio/clinical-diagnostics/dynPage?open=CNL_CLN_PRD&amp;amp;doc=CNL_PRD_CPL_G_PRD_CLN_11&amp;amp;pubparams.sform=4&amp;amp;lang=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vintessential.com.au/resources/articles/malolactic-fermentation-monitoring.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6" Type="http://schemas.openxmlformats.org/officeDocument/2006/relationships/image" Target="../media/image31.png"/><Relationship Id="rId21" Type="http://schemas.openxmlformats.org/officeDocument/2006/relationships/image" Target="../media/image26.png"/><Relationship Id="rId42" Type="http://schemas.openxmlformats.org/officeDocument/2006/relationships/image" Target="../media/image47.png"/><Relationship Id="rId47" Type="http://schemas.openxmlformats.org/officeDocument/2006/relationships/image" Target="../media/image52.png"/><Relationship Id="rId63" Type="http://schemas.openxmlformats.org/officeDocument/2006/relationships/image" Target="../media/image68.png"/><Relationship Id="rId68" Type="http://schemas.openxmlformats.org/officeDocument/2006/relationships/image" Target="../media/image73.png"/><Relationship Id="rId84" Type="http://schemas.openxmlformats.org/officeDocument/2006/relationships/image" Target="../media/image89.png"/><Relationship Id="rId89" Type="http://schemas.openxmlformats.org/officeDocument/2006/relationships/image" Target="../media/image94.png"/><Relationship Id="rId7" Type="http://schemas.openxmlformats.org/officeDocument/2006/relationships/image" Target="../media/image12.png"/><Relationship Id="rId71" Type="http://schemas.openxmlformats.org/officeDocument/2006/relationships/image" Target="../media/image76.png"/><Relationship Id="rId92" Type="http://schemas.openxmlformats.org/officeDocument/2006/relationships/image" Target="../media/image97.png"/><Relationship Id="rId2" Type="http://schemas.openxmlformats.org/officeDocument/2006/relationships/notesSlide" Target="../notesSlides/notesSlide5.xml"/><Relationship Id="rId16" Type="http://schemas.openxmlformats.org/officeDocument/2006/relationships/image" Target="../media/image21.jpeg"/><Relationship Id="rId29" Type="http://schemas.openxmlformats.org/officeDocument/2006/relationships/image" Target="../media/image34.png"/><Relationship Id="rId107" Type="http://schemas.openxmlformats.org/officeDocument/2006/relationships/image" Target="../media/image112.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png"/><Relationship Id="rId40" Type="http://schemas.openxmlformats.org/officeDocument/2006/relationships/image" Target="../media/image45.png"/><Relationship Id="rId45" Type="http://schemas.openxmlformats.org/officeDocument/2006/relationships/image" Target="../media/image50.png"/><Relationship Id="rId53" Type="http://schemas.openxmlformats.org/officeDocument/2006/relationships/image" Target="../media/image58.png"/><Relationship Id="rId58" Type="http://schemas.openxmlformats.org/officeDocument/2006/relationships/image" Target="../media/image63.png"/><Relationship Id="rId66" Type="http://schemas.openxmlformats.org/officeDocument/2006/relationships/image" Target="../media/image71.png"/><Relationship Id="rId74" Type="http://schemas.openxmlformats.org/officeDocument/2006/relationships/image" Target="../media/image79.png"/><Relationship Id="rId79" Type="http://schemas.openxmlformats.org/officeDocument/2006/relationships/image" Target="../media/image84.png"/><Relationship Id="rId87" Type="http://schemas.openxmlformats.org/officeDocument/2006/relationships/image" Target="../media/image92.png"/><Relationship Id="rId102" Type="http://schemas.openxmlformats.org/officeDocument/2006/relationships/image" Target="../media/image107.png"/><Relationship Id="rId5" Type="http://schemas.openxmlformats.org/officeDocument/2006/relationships/image" Target="../media/image10.jpeg"/><Relationship Id="rId61" Type="http://schemas.openxmlformats.org/officeDocument/2006/relationships/image" Target="../media/image66.png"/><Relationship Id="rId82" Type="http://schemas.openxmlformats.org/officeDocument/2006/relationships/image" Target="../media/image87.png"/><Relationship Id="rId90" Type="http://schemas.openxmlformats.org/officeDocument/2006/relationships/image" Target="../media/image95.png"/><Relationship Id="rId95" Type="http://schemas.openxmlformats.org/officeDocument/2006/relationships/image" Target="../media/image100.png"/><Relationship Id="rId19" Type="http://schemas.openxmlformats.org/officeDocument/2006/relationships/image" Target="../media/image2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 Id="rId43" Type="http://schemas.openxmlformats.org/officeDocument/2006/relationships/image" Target="../media/image48.png"/><Relationship Id="rId48" Type="http://schemas.openxmlformats.org/officeDocument/2006/relationships/image" Target="../media/image53.png"/><Relationship Id="rId56" Type="http://schemas.openxmlformats.org/officeDocument/2006/relationships/image" Target="../media/image61.png"/><Relationship Id="rId64" Type="http://schemas.openxmlformats.org/officeDocument/2006/relationships/image" Target="../media/image69.png"/><Relationship Id="rId69" Type="http://schemas.openxmlformats.org/officeDocument/2006/relationships/image" Target="../media/image74.png"/><Relationship Id="rId77" Type="http://schemas.openxmlformats.org/officeDocument/2006/relationships/image" Target="../media/image82.png"/><Relationship Id="rId100" Type="http://schemas.openxmlformats.org/officeDocument/2006/relationships/image" Target="../media/image105.png"/><Relationship Id="rId105" Type="http://schemas.openxmlformats.org/officeDocument/2006/relationships/image" Target="../media/image110.png"/><Relationship Id="rId8" Type="http://schemas.openxmlformats.org/officeDocument/2006/relationships/image" Target="../media/image13.png"/><Relationship Id="rId51" Type="http://schemas.openxmlformats.org/officeDocument/2006/relationships/image" Target="../media/image56.png"/><Relationship Id="rId72" Type="http://schemas.openxmlformats.org/officeDocument/2006/relationships/image" Target="../media/image77.png"/><Relationship Id="rId80" Type="http://schemas.openxmlformats.org/officeDocument/2006/relationships/image" Target="../media/image85.png"/><Relationship Id="rId85" Type="http://schemas.openxmlformats.org/officeDocument/2006/relationships/image" Target="../media/image90.png"/><Relationship Id="rId93" Type="http://schemas.openxmlformats.org/officeDocument/2006/relationships/image" Target="../media/image98.png"/><Relationship Id="rId98" Type="http://schemas.openxmlformats.org/officeDocument/2006/relationships/image" Target="../media/image103.png"/><Relationship Id="rId3" Type="http://schemas.openxmlformats.org/officeDocument/2006/relationships/image" Target="../media/image8.jpe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png"/><Relationship Id="rId46" Type="http://schemas.openxmlformats.org/officeDocument/2006/relationships/image" Target="../media/image51.png"/><Relationship Id="rId59" Type="http://schemas.openxmlformats.org/officeDocument/2006/relationships/image" Target="../media/image64.png"/><Relationship Id="rId67" Type="http://schemas.openxmlformats.org/officeDocument/2006/relationships/image" Target="../media/image72.png"/><Relationship Id="rId103" Type="http://schemas.openxmlformats.org/officeDocument/2006/relationships/image" Target="../media/image108.png"/><Relationship Id="rId108" Type="http://schemas.openxmlformats.org/officeDocument/2006/relationships/image" Target="../media/image113.png"/><Relationship Id="rId20" Type="http://schemas.openxmlformats.org/officeDocument/2006/relationships/image" Target="../media/image25.png"/><Relationship Id="rId41" Type="http://schemas.openxmlformats.org/officeDocument/2006/relationships/image" Target="../media/image46.png"/><Relationship Id="rId54" Type="http://schemas.openxmlformats.org/officeDocument/2006/relationships/image" Target="../media/image59.png"/><Relationship Id="rId62" Type="http://schemas.openxmlformats.org/officeDocument/2006/relationships/image" Target="../media/image67.png"/><Relationship Id="rId70" Type="http://schemas.openxmlformats.org/officeDocument/2006/relationships/image" Target="../media/image75.png"/><Relationship Id="rId75" Type="http://schemas.openxmlformats.org/officeDocument/2006/relationships/image" Target="../media/image80.png"/><Relationship Id="rId83" Type="http://schemas.openxmlformats.org/officeDocument/2006/relationships/image" Target="../media/image88.png"/><Relationship Id="rId88" Type="http://schemas.openxmlformats.org/officeDocument/2006/relationships/image" Target="../media/image93.png"/><Relationship Id="rId91" Type="http://schemas.openxmlformats.org/officeDocument/2006/relationships/image" Target="../media/image96.png"/><Relationship Id="rId96"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1.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49" Type="http://schemas.openxmlformats.org/officeDocument/2006/relationships/image" Target="../media/image54.png"/><Relationship Id="rId57" Type="http://schemas.openxmlformats.org/officeDocument/2006/relationships/image" Target="../media/image62.png"/><Relationship Id="rId106" Type="http://schemas.openxmlformats.org/officeDocument/2006/relationships/image" Target="../media/image111.png"/><Relationship Id="rId10" Type="http://schemas.openxmlformats.org/officeDocument/2006/relationships/image" Target="../media/image15.png"/><Relationship Id="rId31" Type="http://schemas.openxmlformats.org/officeDocument/2006/relationships/image" Target="../media/image36.png"/><Relationship Id="rId44" Type="http://schemas.openxmlformats.org/officeDocument/2006/relationships/image" Target="../media/image49.png"/><Relationship Id="rId52" Type="http://schemas.openxmlformats.org/officeDocument/2006/relationships/image" Target="../media/image57.png"/><Relationship Id="rId60" Type="http://schemas.openxmlformats.org/officeDocument/2006/relationships/image" Target="../media/image65.png"/><Relationship Id="rId65" Type="http://schemas.openxmlformats.org/officeDocument/2006/relationships/image" Target="../media/image70.png"/><Relationship Id="rId73" Type="http://schemas.openxmlformats.org/officeDocument/2006/relationships/image" Target="../media/image78.png"/><Relationship Id="rId78" Type="http://schemas.openxmlformats.org/officeDocument/2006/relationships/image" Target="../media/image83.png"/><Relationship Id="rId81" Type="http://schemas.openxmlformats.org/officeDocument/2006/relationships/image" Target="../media/image86.png"/><Relationship Id="rId86" Type="http://schemas.openxmlformats.org/officeDocument/2006/relationships/image" Target="../media/image91.png"/><Relationship Id="rId94" Type="http://schemas.openxmlformats.org/officeDocument/2006/relationships/image" Target="../media/image99.png"/><Relationship Id="rId99" Type="http://schemas.openxmlformats.org/officeDocument/2006/relationships/image" Target="../media/image104.png"/><Relationship Id="rId101" Type="http://schemas.openxmlformats.org/officeDocument/2006/relationships/image" Target="../media/image106.png"/><Relationship Id="rId4" Type="http://schemas.openxmlformats.org/officeDocument/2006/relationships/image" Target="../media/image9.jpeg"/><Relationship Id="rId9"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3.png"/><Relationship Id="rId39" Type="http://schemas.openxmlformats.org/officeDocument/2006/relationships/image" Target="../media/image44.png"/><Relationship Id="rId34" Type="http://schemas.openxmlformats.org/officeDocument/2006/relationships/image" Target="../media/image39.png"/><Relationship Id="rId50" Type="http://schemas.openxmlformats.org/officeDocument/2006/relationships/image" Target="../media/image55.png"/><Relationship Id="rId55" Type="http://schemas.openxmlformats.org/officeDocument/2006/relationships/image" Target="../media/image60.png"/><Relationship Id="rId76" Type="http://schemas.openxmlformats.org/officeDocument/2006/relationships/image" Target="../media/image81.png"/><Relationship Id="rId97" Type="http://schemas.openxmlformats.org/officeDocument/2006/relationships/image" Target="../media/image102.png"/><Relationship Id="rId104" Type="http://schemas.openxmlformats.org/officeDocument/2006/relationships/image" Target="../media/image109.png"/></Relationships>
</file>

<file path=ppt/slides/_rels/slide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5.png"/><Relationship Id="rId7" Type="http://schemas.openxmlformats.org/officeDocument/2006/relationships/image" Target="../media/image116.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www.walgreens.com/marketing/library/contents.jsp?docid=100220&amp;amp;doctype=13" TargetMode="External"/><Relationship Id="rId5" Type="http://schemas.openxmlformats.org/officeDocument/2006/relationships/hyperlink" Target="http://www.ysinhhocphantu.com/training/ky-thuat-real-time-pcr/8/" TargetMode="External"/><Relationship Id="rId10" Type="http://schemas.openxmlformats.org/officeDocument/2006/relationships/image" Target="../media/image119.jpeg"/><Relationship Id="rId4" Type="http://schemas.openxmlformats.org/officeDocument/2006/relationships/hyperlink" Target="http://www.codiagnostics.com/" TargetMode="External"/><Relationship Id="rId9" Type="http://schemas.openxmlformats.org/officeDocument/2006/relationships/image" Target="../media/image1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4294967295"/>
          </p:nvPr>
        </p:nvSpPr>
        <p:spPr>
          <a:xfrm>
            <a:off x="457200" y="1600200"/>
            <a:ext cx="8229600" cy="45259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00" y="2514600"/>
            <a:ext cx="5832348" cy="2514600"/>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3294128" y="2607215"/>
            <a:ext cx="2555875" cy="585470"/>
          </a:xfrm>
          <a:prstGeom prst="rect">
            <a:avLst/>
          </a:prstGeom>
        </p:spPr>
        <p:txBody>
          <a:bodyPr vert="horz" wrap="square" lIns="0" tIns="0" rIns="0" bIns="0" rtlCol="0">
            <a:spAutoFit/>
          </a:bodyPr>
          <a:lstStyle/>
          <a:p>
            <a:pPr marL="12700">
              <a:lnSpc>
                <a:spcPct val="100000"/>
              </a:lnSpc>
            </a:pPr>
            <a:r>
              <a:rPr sz="4400" dirty="0">
                <a:latin typeface="Times New Roman"/>
                <a:cs typeface="Times New Roman"/>
              </a:rPr>
              <a:t>Thank</a:t>
            </a:r>
            <a:r>
              <a:rPr sz="4400" spc="-25" dirty="0">
                <a:latin typeface="Times New Roman"/>
                <a:cs typeface="Times New Roman"/>
              </a:rPr>
              <a:t> </a:t>
            </a:r>
            <a:r>
              <a:rPr sz="4400" spc="-5" dirty="0">
                <a:latin typeface="Times New Roman"/>
                <a:cs typeface="Times New Roman"/>
              </a:rPr>
              <a:t>You</a:t>
            </a:r>
            <a:endParaRPr sz="4400">
              <a:latin typeface="Times New Roman"/>
              <a:cs typeface="Times New Roman"/>
            </a:endParaRPr>
          </a:p>
        </p:txBody>
      </p:sp>
      <p:sp>
        <p:nvSpPr>
          <p:cNvPr id="4" name="object 4"/>
          <p:cNvSpPr txBox="1"/>
          <p:nvPr/>
        </p:nvSpPr>
        <p:spPr>
          <a:xfrm>
            <a:off x="3653792" y="3985625"/>
            <a:ext cx="1835785" cy="433070"/>
          </a:xfrm>
          <a:prstGeom prst="rect">
            <a:avLst/>
          </a:prstGeom>
        </p:spPr>
        <p:txBody>
          <a:bodyPr vert="horz" wrap="square" lIns="0" tIns="0" rIns="0" bIns="0" rtlCol="0">
            <a:spAutoFit/>
          </a:bodyPr>
          <a:lstStyle/>
          <a:p>
            <a:pPr marL="12700">
              <a:lnSpc>
                <a:spcPct val="100000"/>
              </a:lnSpc>
            </a:pPr>
            <a:r>
              <a:rPr sz="3200" spc="-5" dirty="0">
                <a:latin typeface="Times New Roman"/>
                <a:cs typeface="Times New Roman"/>
              </a:rPr>
              <a:t>Qu</a:t>
            </a:r>
            <a:r>
              <a:rPr sz="3200" spc="5" dirty="0">
                <a:latin typeface="Times New Roman"/>
                <a:cs typeface="Times New Roman"/>
              </a:rPr>
              <a:t>e</a:t>
            </a:r>
            <a:r>
              <a:rPr sz="3200" spc="-5" dirty="0">
                <a:latin typeface="Times New Roman"/>
                <a:cs typeface="Times New Roman"/>
              </a:rPr>
              <a:t>stions?</a:t>
            </a:r>
            <a:endParaRPr sz="3200">
              <a:latin typeface="Times New Roman"/>
              <a:cs typeface="Times New Roman"/>
            </a:endParaRPr>
          </a:p>
        </p:txBody>
      </p:sp>
      <p:sp>
        <p:nvSpPr>
          <p:cNvPr id="5" name="object 5"/>
          <p:cNvSpPr txBox="1"/>
          <p:nvPr/>
        </p:nvSpPr>
        <p:spPr>
          <a:xfrm>
            <a:off x="2170558" y="5380764"/>
            <a:ext cx="4806950" cy="890269"/>
          </a:xfrm>
          <a:prstGeom prst="rect">
            <a:avLst/>
          </a:prstGeom>
        </p:spPr>
        <p:txBody>
          <a:bodyPr vert="horz" wrap="square" lIns="0" tIns="0" rIns="0" bIns="0" rtlCol="0">
            <a:spAutoFit/>
          </a:bodyPr>
          <a:lstStyle/>
          <a:p>
            <a:pPr algn="ctr">
              <a:lnSpc>
                <a:spcPct val="100000"/>
              </a:lnSpc>
            </a:pPr>
            <a:r>
              <a:rPr sz="2000" spc="-5" dirty="0">
                <a:latin typeface="Times New Roman"/>
                <a:cs typeface="Times New Roman"/>
              </a:rPr>
              <a:t>F</a:t>
            </a:r>
            <a:r>
              <a:rPr sz="2000" spc="5" dirty="0">
                <a:latin typeface="Times New Roman"/>
                <a:cs typeface="Times New Roman"/>
              </a:rPr>
              <a:t>u</a:t>
            </a:r>
            <a:r>
              <a:rPr sz="2000" dirty="0">
                <a:latin typeface="Times New Roman"/>
                <a:cs typeface="Times New Roman"/>
              </a:rPr>
              <a:t>n</a:t>
            </a:r>
            <a:r>
              <a:rPr sz="2000" spc="10" dirty="0">
                <a:latin typeface="Times New Roman"/>
                <a:cs typeface="Times New Roman"/>
              </a:rPr>
              <a:t>d</a:t>
            </a:r>
            <a:r>
              <a:rPr sz="2000" dirty="0">
                <a:latin typeface="Times New Roman"/>
                <a:cs typeface="Times New Roman"/>
              </a:rPr>
              <a:t>ing</a:t>
            </a:r>
            <a:r>
              <a:rPr sz="2000" spc="-40" dirty="0">
                <a:latin typeface="Times New Roman"/>
                <a:cs typeface="Times New Roman"/>
              </a:rPr>
              <a:t> </a:t>
            </a:r>
            <a:r>
              <a:rPr sz="2000" dirty="0">
                <a:latin typeface="Times New Roman"/>
                <a:cs typeface="Times New Roman"/>
              </a:rPr>
              <a:t>f</a:t>
            </a:r>
            <a:r>
              <a:rPr sz="2000" spc="5" dirty="0">
                <a:latin typeface="Times New Roman"/>
                <a:cs typeface="Times New Roman"/>
              </a:rPr>
              <a:t>r</a:t>
            </a:r>
            <a:r>
              <a:rPr sz="2000" dirty="0">
                <a:latin typeface="Times New Roman"/>
                <a:cs typeface="Times New Roman"/>
              </a:rPr>
              <a:t>om</a:t>
            </a:r>
            <a:endParaRPr sz="2000">
              <a:latin typeface="Times New Roman"/>
              <a:cs typeface="Times New Roman"/>
            </a:endParaRPr>
          </a:p>
          <a:p>
            <a:pPr algn="ctr">
              <a:lnSpc>
                <a:spcPct val="100000"/>
              </a:lnSpc>
            </a:pPr>
            <a:r>
              <a:rPr sz="2000" spc="5" dirty="0">
                <a:latin typeface="Times New Roman"/>
                <a:cs typeface="Times New Roman"/>
              </a:rPr>
              <a:t>A</a:t>
            </a:r>
            <a:r>
              <a:rPr sz="2000" spc="-5" dirty="0">
                <a:latin typeface="Times New Roman"/>
                <a:cs typeface="Times New Roman"/>
              </a:rPr>
              <a:t>S</a:t>
            </a:r>
            <a:r>
              <a:rPr sz="2000" dirty="0">
                <a:latin typeface="Times New Roman"/>
                <a:cs typeface="Times New Roman"/>
              </a:rPr>
              <a:t>U </a:t>
            </a:r>
            <a:r>
              <a:rPr sz="2000" spc="-5" dirty="0">
                <a:latin typeface="Times New Roman"/>
                <a:cs typeface="Times New Roman"/>
              </a:rPr>
              <a:t>F</a:t>
            </a:r>
            <a:r>
              <a:rPr sz="2000" spc="10" dirty="0">
                <a:latin typeface="Times New Roman"/>
                <a:cs typeface="Times New Roman"/>
              </a:rPr>
              <a:t>u</a:t>
            </a:r>
            <a:r>
              <a:rPr sz="2000" dirty="0">
                <a:latin typeface="Times New Roman"/>
                <a:cs typeface="Times New Roman"/>
              </a:rPr>
              <a:t>l</a:t>
            </a:r>
            <a:r>
              <a:rPr sz="2000" spc="-10" dirty="0">
                <a:latin typeface="Times New Roman"/>
                <a:cs typeface="Times New Roman"/>
              </a:rPr>
              <a:t>t</a:t>
            </a:r>
            <a:r>
              <a:rPr sz="2000" spc="5" dirty="0">
                <a:latin typeface="Times New Roman"/>
                <a:cs typeface="Times New Roman"/>
              </a:rPr>
              <a:t>o</a:t>
            </a:r>
            <a:r>
              <a:rPr sz="2000" dirty="0">
                <a:latin typeface="Times New Roman"/>
                <a:cs typeface="Times New Roman"/>
              </a:rPr>
              <a:t>n</a:t>
            </a:r>
            <a:r>
              <a:rPr sz="2000" spc="-25" dirty="0">
                <a:latin typeface="Times New Roman"/>
                <a:cs typeface="Times New Roman"/>
              </a:rPr>
              <a:t> </a:t>
            </a:r>
            <a:r>
              <a:rPr sz="2000" spc="5" dirty="0">
                <a:latin typeface="Times New Roman"/>
                <a:cs typeface="Times New Roman"/>
              </a:rPr>
              <a:t>Und</a:t>
            </a:r>
            <a:r>
              <a:rPr sz="2000" dirty="0">
                <a:latin typeface="Times New Roman"/>
                <a:cs typeface="Times New Roman"/>
              </a:rPr>
              <a:t>e</a:t>
            </a:r>
            <a:r>
              <a:rPr sz="2000" spc="-30" dirty="0">
                <a:latin typeface="Times New Roman"/>
                <a:cs typeface="Times New Roman"/>
              </a:rPr>
              <a:t>r</a:t>
            </a:r>
            <a:r>
              <a:rPr sz="2000" spc="5" dirty="0">
                <a:latin typeface="Times New Roman"/>
                <a:cs typeface="Times New Roman"/>
              </a:rPr>
              <a:t>g</a:t>
            </a:r>
            <a:r>
              <a:rPr sz="2000" spc="-10" dirty="0">
                <a:latin typeface="Times New Roman"/>
                <a:cs typeface="Times New Roman"/>
              </a:rPr>
              <a:t>r</a:t>
            </a:r>
            <a:r>
              <a:rPr sz="2000" dirty="0">
                <a:latin typeface="Times New Roman"/>
                <a:cs typeface="Times New Roman"/>
              </a:rPr>
              <a:t>a</a:t>
            </a:r>
            <a:r>
              <a:rPr sz="2000" spc="5" dirty="0">
                <a:latin typeface="Times New Roman"/>
                <a:cs typeface="Times New Roman"/>
              </a:rPr>
              <a:t>d</a:t>
            </a:r>
            <a:r>
              <a:rPr sz="2000" dirty="0">
                <a:latin typeface="Times New Roman"/>
                <a:cs typeface="Times New Roman"/>
              </a:rPr>
              <a:t>ua</a:t>
            </a:r>
            <a:r>
              <a:rPr sz="2000" spc="-10" dirty="0">
                <a:latin typeface="Times New Roman"/>
                <a:cs typeface="Times New Roman"/>
              </a:rPr>
              <a:t>t</a:t>
            </a:r>
            <a:r>
              <a:rPr sz="2000" dirty="0">
                <a:latin typeface="Times New Roman"/>
                <a:cs typeface="Times New Roman"/>
              </a:rPr>
              <a:t>e</a:t>
            </a:r>
            <a:r>
              <a:rPr sz="2000" spc="-45" dirty="0">
                <a:latin typeface="Times New Roman"/>
                <a:cs typeface="Times New Roman"/>
              </a:rPr>
              <a:t> </a:t>
            </a:r>
            <a:r>
              <a:rPr sz="2000" dirty="0">
                <a:latin typeface="Times New Roman"/>
                <a:cs typeface="Times New Roman"/>
              </a:rPr>
              <a:t>Research</a:t>
            </a:r>
            <a:r>
              <a:rPr sz="2000" spc="-10" dirty="0">
                <a:latin typeface="Times New Roman"/>
                <a:cs typeface="Times New Roman"/>
              </a:rPr>
              <a:t> </a:t>
            </a:r>
            <a:r>
              <a:rPr sz="2000" dirty="0">
                <a:latin typeface="Times New Roman"/>
                <a:cs typeface="Times New Roman"/>
              </a:rPr>
              <a:t>I</a:t>
            </a:r>
            <a:r>
              <a:rPr sz="2000" spc="10" dirty="0">
                <a:latin typeface="Times New Roman"/>
                <a:cs typeface="Times New Roman"/>
              </a:rPr>
              <a:t>n</a:t>
            </a:r>
            <a:r>
              <a:rPr sz="2000" dirty="0">
                <a:latin typeface="Times New Roman"/>
                <a:cs typeface="Times New Roman"/>
              </a:rPr>
              <a:t>i</a:t>
            </a:r>
            <a:r>
              <a:rPr sz="2000" spc="-10" dirty="0">
                <a:latin typeface="Times New Roman"/>
                <a:cs typeface="Times New Roman"/>
              </a:rPr>
              <a:t>t</a:t>
            </a:r>
            <a:r>
              <a:rPr sz="2000" dirty="0">
                <a:latin typeface="Times New Roman"/>
                <a:cs typeface="Times New Roman"/>
              </a:rPr>
              <a:t>ia</a:t>
            </a:r>
            <a:r>
              <a:rPr sz="2000" spc="-10" dirty="0">
                <a:latin typeface="Times New Roman"/>
                <a:cs typeface="Times New Roman"/>
              </a:rPr>
              <a:t>t</a:t>
            </a:r>
            <a:r>
              <a:rPr sz="2000" dirty="0">
                <a:latin typeface="Times New Roman"/>
                <a:cs typeface="Times New Roman"/>
              </a:rPr>
              <a:t>ive</a:t>
            </a:r>
            <a:endParaRPr sz="2000">
              <a:latin typeface="Times New Roman"/>
              <a:cs typeface="Times New Roman"/>
            </a:endParaRPr>
          </a:p>
          <a:p>
            <a:pPr algn="ctr">
              <a:lnSpc>
                <a:spcPct val="100000"/>
              </a:lnSpc>
            </a:pPr>
            <a:r>
              <a:rPr sz="2000" dirty="0">
                <a:latin typeface="Times New Roman"/>
                <a:cs typeface="Times New Roman"/>
              </a:rPr>
              <a:t>Label</a:t>
            </a:r>
            <a:r>
              <a:rPr sz="2000" spc="-10" dirty="0">
                <a:latin typeface="Times New Roman"/>
                <a:cs typeface="Times New Roman"/>
              </a:rPr>
              <a:t>l</a:t>
            </a:r>
            <a:r>
              <a:rPr sz="2000" dirty="0">
                <a:latin typeface="Times New Roman"/>
                <a:cs typeface="Times New Roman"/>
              </a:rPr>
              <a:t>e</a:t>
            </a:r>
            <a:r>
              <a:rPr sz="2000" spc="-105" dirty="0">
                <a:latin typeface="Times New Roman"/>
                <a:cs typeface="Times New Roman"/>
              </a:rPr>
              <a:t>’</a:t>
            </a:r>
            <a:r>
              <a:rPr sz="2000" dirty="0">
                <a:latin typeface="Times New Roman"/>
                <a:cs typeface="Times New Roman"/>
              </a:rPr>
              <a:t>s</a:t>
            </a:r>
            <a:r>
              <a:rPr sz="2000" spc="-140" dirty="0">
                <a:latin typeface="Times New Roman"/>
                <a:cs typeface="Times New Roman"/>
              </a:rPr>
              <a:t> </a:t>
            </a:r>
            <a:r>
              <a:rPr sz="2000" dirty="0">
                <a:latin typeface="Times New Roman"/>
                <a:cs typeface="Times New Roman"/>
              </a:rPr>
              <a:t>A</a:t>
            </a:r>
            <a:r>
              <a:rPr sz="2000" spc="5" dirty="0">
                <a:latin typeface="Times New Roman"/>
                <a:cs typeface="Times New Roman"/>
              </a:rPr>
              <a:t>r</a:t>
            </a:r>
            <a:r>
              <a:rPr sz="2000" spc="-25" dirty="0">
                <a:latin typeface="Times New Roman"/>
                <a:cs typeface="Times New Roman"/>
              </a:rPr>
              <a:t>m</a:t>
            </a:r>
            <a:r>
              <a:rPr sz="2000" dirty="0">
                <a:latin typeface="Times New Roman"/>
                <a:cs typeface="Times New Roman"/>
              </a:rPr>
              <a:t>y</a:t>
            </a:r>
            <a:endParaRPr sz="2000">
              <a:latin typeface="Times New Roman"/>
              <a:cs typeface="Times New Roman"/>
            </a:endParaRPr>
          </a:p>
        </p:txBody>
      </p:sp>
      <p:sp>
        <p:nvSpPr>
          <p:cNvPr id="6" name="object 6"/>
          <p:cNvSpPr/>
          <p:nvPr/>
        </p:nvSpPr>
        <p:spPr>
          <a:xfrm>
            <a:off x="3124200" y="533400"/>
            <a:ext cx="2895600" cy="20574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77364" y="3285641"/>
            <a:ext cx="2741295" cy="584835"/>
          </a:xfrm>
          <a:prstGeom prst="rect">
            <a:avLst/>
          </a:prstGeom>
        </p:spPr>
        <p:txBody>
          <a:bodyPr vert="horz" wrap="square" lIns="0" tIns="0" rIns="0" bIns="0" rtlCol="0">
            <a:spAutoFit/>
          </a:bodyPr>
          <a:lstStyle/>
          <a:p>
            <a:pPr marL="12700">
              <a:lnSpc>
                <a:spcPct val="100000"/>
              </a:lnSpc>
            </a:pPr>
            <a:r>
              <a:rPr sz="4400" dirty="0">
                <a:latin typeface="Times New Roman"/>
                <a:cs typeface="Times New Roman"/>
              </a:rPr>
              <a:t>Extra</a:t>
            </a:r>
            <a:r>
              <a:rPr sz="4400" spc="-25" dirty="0">
                <a:latin typeface="Times New Roman"/>
                <a:cs typeface="Times New Roman"/>
              </a:rPr>
              <a:t> </a:t>
            </a:r>
            <a:r>
              <a:rPr sz="4400" spc="-5" dirty="0">
                <a:latin typeface="Times New Roman"/>
                <a:cs typeface="Times New Roman"/>
              </a:rPr>
              <a:t>Slides</a:t>
            </a:r>
            <a:endParaRPr sz="44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540" y="922804"/>
            <a:ext cx="3477895" cy="584835"/>
          </a:xfrm>
          <a:prstGeom prst="rect">
            <a:avLst/>
          </a:prstGeom>
        </p:spPr>
        <p:txBody>
          <a:bodyPr vert="horz" wrap="square" lIns="0" tIns="0" rIns="0" bIns="0" rtlCol="0">
            <a:spAutoFit/>
          </a:bodyPr>
          <a:lstStyle/>
          <a:p>
            <a:pPr marL="12700">
              <a:lnSpc>
                <a:spcPct val="100000"/>
              </a:lnSpc>
            </a:pPr>
            <a:r>
              <a:rPr sz="4400" dirty="0">
                <a:solidFill>
                  <a:srgbClr val="212168"/>
                </a:solidFill>
                <a:latin typeface="Times New Roman"/>
                <a:cs typeface="Times New Roman"/>
              </a:rPr>
              <a:t>Immobil</a:t>
            </a:r>
            <a:r>
              <a:rPr sz="4400" spc="10" dirty="0">
                <a:solidFill>
                  <a:srgbClr val="212168"/>
                </a:solidFill>
                <a:latin typeface="Times New Roman"/>
                <a:cs typeface="Times New Roman"/>
              </a:rPr>
              <a:t>i</a:t>
            </a:r>
            <a:r>
              <a:rPr sz="4400" dirty="0">
                <a:solidFill>
                  <a:srgbClr val="212168"/>
                </a:solidFill>
                <a:latin typeface="Times New Roman"/>
                <a:cs typeface="Times New Roman"/>
              </a:rPr>
              <a:t>zati</a:t>
            </a:r>
            <a:r>
              <a:rPr sz="4400" spc="10" dirty="0">
                <a:solidFill>
                  <a:srgbClr val="212168"/>
                </a:solidFill>
                <a:latin typeface="Times New Roman"/>
                <a:cs typeface="Times New Roman"/>
              </a:rPr>
              <a:t>o</a:t>
            </a:r>
            <a:r>
              <a:rPr sz="4400" dirty="0">
                <a:solidFill>
                  <a:srgbClr val="212168"/>
                </a:solidFill>
                <a:latin typeface="Times New Roman"/>
                <a:cs typeface="Times New Roman"/>
              </a:rPr>
              <a:t>n</a:t>
            </a:r>
            <a:endParaRPr sz="4400">
              <a:latin typeface="Times New Roman"/>
              <a:cs typeface="Times New Roman"/>
            </a:endParaRPr>
          </a:p>
        </p:txBody>
      </p:sp>
      <p:sp>
        <p:nvSpPr>
          <p:cNvPr id="3" name="object 3"/>
          <p:cNvSpPr/>
          <p:nvPr/>
        </p:nvSpPr>
        <p:spPr>
          <a:xfrm>
            <a:off x="685800" y="1322831"/>
            <a:ext cx="8385048" cy="55351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35280" rIns="0" bIns="0" rtlCol="0">
            <a:spAutoFit/>
          </a:bodyPr>
          <a:lstStyle/>
          <a:p>
            <a:pPr marL="1928495">
              <a:lnSpc>
                <a:spcPct val="100000"/>
              </a:lnSpc>
            </a:pPr>
            <a:r>
              <a:rPr spc="-5" dirty="0"/>
              <a:t>Stri</a:t>
            </a:r>
            <a:r>
              <a:rPr dirty="0"/>
              <a:t>p</a:t>
            </a:r>
            <a:r>
              <a:rPr spc="5" dirty="0">
                <a:latin typeface="Times New Roman"/>
                <a:cs typeface="Times New Roman"/>
              </a:rPr>
              <a:t> </a:t>
            </a:r>
            <a:r>
              <a:rPr dirty="0"/>
              <a:t>Electrodes</a:t>
            </a:r>
          </a:p>
        </p:txBody>
      </p:sp>
      <p:sp>
        <p:nvSpPr>
          <p:cNvPr id="3" name="object 3"/>
          <p:cNvSpPr/>
          <p:nvPr/>
        </p:nvSpPr>
        <p:spPr>
          <a:xfrm>
            <a:off x="5486400" y="1981200"/>
            <a:ext cx="2977896" cy="35052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49096" y="2298192"/>
            <a:ext cx="2810256" cy="309676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114800" y="3276600"/>
            <a:ext cx="1143000" cy="457200"/>
          </a:xfrm>
          <a:custGeom>
            <a:avLst/>
            <a:gdLst/>
            <a:ahLst/>
            <a:cxnLst/>
            <a:rect l="l" t="t" r="r" b="b"/>
            <a:pathLst>
              <a:path w="1143000" h="457200">
                <a:moveTo>
                  <a:pt x="914399" y="0"/>
                </a:moveTo>
                <a:lnTo>
                  <a:pt x="914399" y="114299"/>
                </a:lnTo>
                <a:lnTo>
                  <a:pt x="0" y="114299"/>
                </a:lnTo>
                <a:lnTo>
                  <a:pt x="0" y="342899"/>
                </a:lnTo>
                <a:lnTo>
                  <a:pt x="914399" y="342899"/>
                </a:lnTo>
                <a:lnTo>
                  <a:pt x="914399" y="457199"/>
                </a:lnTo>
                <a:lnTo>
                  <a:pt x="1142999" y="228599"/>
                </a:lnTo>
                <a:lnTo>
                  <a:pt x="914399" y="0"/>
                </a:lnTo>
                <a:close/>
              </a:path>
            </a:pathLst>
          </a:custGeom>
          <a:solidFill>
            <a:srgbClr val="71BEC5"/>
          </a:solid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36212"/>
            <a:ext cx="2395855" cy="533400"/>
          </a:xfrm>
          <a:prstGeom prst="rect">
            <a:avLst/>
          </a:prstGeom>
        </p:spPr>
        <p:txBody>
          <a:bodyPr vert="horz" wrap="square" lIns="0" tIns="0" rIns="0" bIns="0" rtlCol="0">
            <a:spAutoFit/>
          </a:bodyPr>
          <a:lstStyle/>
          <a:p>
            <a:pPr marL="12700">
              <a:lnSpc>
                <a:spcPct val="100000"/>
              </a:lnSpc>
            </a:pPr>
            <a:r>
              <a:rPr sz="4000" spc="-20" dirty="0">
                <a:solidFill>
                  <a:srgbClr val="212168"/>
                </a:solidFill>
                <a:latin typeface="Times New Roman"/>
                <a:cs typeface="Times New Roman"/>
              </a:rPr>
              <a:t>bi</a:t>
            </a:r>
            <a:r>
              <a:rPr sz="4000" spc="-10" dirty="0">
                <a:solidFill>
                  <a:srgbClr val="212168"/>
                </a:solidFill>
                <a:latin typeface="Times New Roman"/>
                <a:cs typeface="Times New Roman"/>
              </a:rPr>
              <a:t>o</a:t>
            </a:r>
            <a:r>
              <a:rPr sz="4000" spc="-25" dirty="0">
                <a:solidFill>
                  <a:srgbClr val="212168"/>
                </a:solidFill>
                <a:latin typeface="Times New Roman"/>
                <a:cs typeface="Times New Roman"/>
              </a:rPr>
              <a:t>Merieux</a:t>
            </a:r>
            <a:endParaRPr sz="4000">
              <a:latin typeface="Times New Roman"/>
              <a:cs typeface="Times New Roman"/>
            </a:endParaRPr>
          </a:p>
        </p:txBody>
      </p:sp>
      <p:sp>
        <p:nvSpPr>
          <p:cNvPr id="3" name="object 3"/>
          <p:cNvSpPr txBox="1"/>
          <p:nvPr/>
        </p:nvSpPr>
        <p:spPr>
          <a:xfrm>
            <a:off x="535940" y="2072017"/>
            <a:ext cx="5071110" cy="3966210"/>
          </a:xfrm>
          <a:prstGeom prst="rect">
            <a:avLst/>
          </a:prstGeom>
        </p:spPr>
        <p:txBody>
          <a:bodyPr vert="horz" wrap="square" lIns="0" tIns="0" rIns="0" bIns="0" rtlCol="0">
            <a:spAutoFit/>
          </a:bodyPr>
          <a:lstStyle/>
          <a:p>
            <a:pPr marL="355600" marR="872490" indent="-342900">
              <a:lnSpc>
                <a:spcPct val="100000"/>
              </a:lnSpc>
              <a:buClr>
                <a:srgbClr val="C00000"/>
              </a:buClr>
              <a:buFont typeface="Times New Roman"/>
              <a:buChar char="•"/>
              <a:tabLst>
                <a:tab pos="356235" algn="l"/>
              </a:tabLst>
            </a:pPr>
            <a:r>
              <a:rPr sz="2800" spc="-10" dirty="0">
                <a:solidFill>
                  <a:srgbClr val="C00000"/>
                </a:solidFill>
                <a:latin typeface="Times New Roman"/>
                <a:cs typeface="Times New Roman"/>
              </a:rPr>
              <a:t>Id</a:t>
            </a:r>
            <a:r>
              <a:rPr sz="2800" spc="-15" dirty="0">
                <a:solidFill>
                  <a:srgbClr val="C00000"/>
                </a:solidFill>
                <a:latin typeface="Times New Roman"/>
                <a:cs typeface="Times New Roman"/>
              </a:rPr>
              <a:t>enti</a:t>
            </a:r>
            <a:r>
              <a:rPr sz="2800" spc="-5" dirty="0">
                <a:solidFill>
                  <a:srgbClr val="C00000"/>
                </a:solidFill>
                <a:latin typeface="Times New Roman"/>
                <a:cs typeface="Times New Roman"/>
              </a:rPr>
              <a:t>f</a:t>
            </a:r>
            <a:r>
              <a:rPr sz="2800" spc="-15" dirty="0">
                <a:solidFill>
                  <a:srgbClr val="C00000"/>
                </a:solidFill>
                <a:latin typeface="Times New Roman"/>
                <a:cs typeface="Times New Roman"/>
              </a:rPr>
              <a:t>ies g</a:t>
            </a:r>
            <a:r>
              <a:rPr sz="2800" spc="-5" dirty="0">
                <a:solidFill>
                  <a:srgbClr val="C00000"/>
                </a:solidFill>
                <a:latin typeface="Times New Roman"/>
                <a:cs typeface="Times New Roman"/>
              </a:rPr>
              <a:t>r</a:t>
            </a:r>
            <a:r>
              <a:rPr sz="2800" spc="-20" dirty="0">
                <a:solidFill>
                  <a:srgbClr val="C00000"/>
                </a:solidFill>
                <a:latin typeface="Times New Roman"/>
                <a:cs typeface="Times New Roman"/>
              </a:rPr>
              <a:t>am</a:t>
            </a:r>
            <a:r>
              <a:rPr sz="2800" spc="-15" dirty="0">
                <a:solidFill>
                  <a:srgbClr val="C00000"/>
                </a:solidFill>
                <a:latin typeface="Times New Roman"/>
                <a:cs typeface="Times New Roman"/>
              </a:rPr>
              <a:t> negati</a:t>
            </a:r>
            <a:r>
              <a:rPr sz="2800" spc="-5" dirty="0">
                <a:solidFill>
                  <a:srgbClr val="C00000"/>
                </a:solidFill>
                <a:latin typeface="Times New Roman"/>
                <a:cs typeface="Times New Roman"/>
              </a:rPr>
              <a:t>v</a:t>
            </a:r>
            <a:r>
              <a:rPr sz="2800" spc="-15" dirty="0">
                <a:solidFill>
                  <a:srgbClr val="C00000"/>
                </a:solidFill>
                <a:latin typeface="Times New Roman"/>
                <a:cs typeface="Times New Roman"/>
              </a:rPr>
              <a:t>e</a:t>
            </a:r>
            <a:r>
              <a:rPr sz="2800" spc="-25" dirty="0">
                <a:solidFill>
                  <a:srgbClr val="C00000"/>
                </a:solidFill>
                <a:latin typeface="Times New Roman"/>
                <a:cs typeface="Times New Roman"/>
              </a:rPr>
              <a:t> </a:t>
            </a:r>
            <a:r>
              <a:rPr sz="2800" spc="-15" dirty="0">
                <a:solidFill>
                  <a:srgbClr val="C00000"/>
                </a:solidFill>
                <a:latin typeface="Times New Roman"/>
                <a:cs typeface="Times New Roman"/>
              </a:rPr>
              <a:t>or</a:t>
            </a:r>
            <a:r>
              <a:rPr sz="2800" spc="-10" dirty="0">
                <a:solidFill>
                  <a:srgbClr val="C00000"/>
                </a:solidFill>
                <a:latin typeface="Times New Roman"/>
                <a:cs typeface="Times New Roman"/>
              </a:rPr>
              <a:t> </a:t>
            </a:r>
            <a:r>
              <a:rPr sz="2800" spc="-15" dirty="0">
                <a:solidFill>
                  <a:srgbClr val="C00000"/>
                </a:solidFill>
                <a:latin typeface="Times New Roman"/>
                <a:cs typeface="Times New Roman"/>
              </a:rPr>
              <a:t>p</a:t>
            </a:r>
            <a:r>
              <a:rPr sz="2800" spc="-10" dirty="0">
                <a:solidFill>
                  <a:srgbClr val="C00000"/>
                </a:solidFill>
                <a:latin typeface="Times New Roman"/>
                <a:cs typeface="Times New Roman"/>
              </a:rPr>
              <a:t>o</a:t>
            </a:r>
            <a:r>
              <a:rPr sz="2800" spc="-15" dirty="0">
                <a:solidFill>
                  <a:srgbClr val="C00000"/>
                </a:solidFill>
                <a:latin typeface="Times New Roman"/>
                <a:cs typeface="Times New Roman"/>
              </a:rPr>
              <a:t>si</a:t>
            </a:r>
            <a:r>
              <a:rPr sz="2800" spc="-5" dirty="0">
                <a:solidFill>
                  <a:srgbClr val="C00000"/>
                </a:solidFill>
                <a:latin typeface="Times New Roman"/>
                <a:cs typeface="Times New Roman"/>
              </a:rPr>
              <a:t>t</a:t>
            </a:r>
            <a:r>
              <a:rPr sz="2800" spc="-10" dirty="0">
                <a:solidFill>
                  <a:srgbClr val="C00000"/>
                </a:solidFill>
                <a:latin typeface="Times New Roman"/>
                <a:cs typeface="Times New Roman"/>
              </a:rPr>
              <a:t>iv</a:t>
            </a:r>
            <a:r>
              <a:rPr sz="2800" spc="-15" dirty="0">
                <a:solidFill>
                  <a:srgbClr val="C00000"/>
                </a:solidFill>
                <a:latin typeface="Times New Roman"/>
                <a:cs typeface="Times New Roman"/>
              </a:rPr>
              <a:t>e</a:t>
            </a:r>
            <a:r>
              <a:rPr sz="2800" spc="-35" dirty="0">
                <a:solidFill>
                  <a:srgbClr val="C00000"/>
                </a:solidFill>
                <a:latin typeface="Times New Roman"/>
                <a:cs typeface="Times New Roman"/>
              </a:rPr>
              <a:t> </a:t>
            </a:r>
            <a:r>
              <a:rPr sz="2800" spc="-40" dirty="0">
                <a:solidFill>
                  <a:srgbClr val="C00000"/>
                </a:solidFill>
                <a:latin typeface="Times New Roman"/>
                <a:cs typeface="Times New Roman"/>
              </a:rPr>
              <a:t>m</a:t>
            </a:r>
            <a:r>
              <a:rPr sz="2800" spc="-15" dirty="0">
                <a:solidFill>
                  <a:srgbClr val="C00000"/>
                </a:solidFill>
                <a:latin typeface="Times New Roman"/>
                <a:cs typeface="Times New Roman"/>
              </a:rPr>
              <a:t>icro</a:t>
            </a:r>
            <a:r>
              <a:rPr sz="2800" spc="-5" dirty="0">
                <a:solidFill>
                  <a:srgbClr val="C00000"/>
                </a:solidFill>
                <a:latin typeface="Times New Roman"/>
                <a:cs typeface="Times New Roman"/>
              </a:rPr>
              <a:t>b</a:t>
            </a:r>
            <a:r>
              <a:rPr sz="2800" spc="-15" dirty="0">
                <a:solidFill>
                  <a:srgbClr val="C00000"/>
                </a:solidFill>
                <a:latin typeface="Times New Roman"/>
                <a:cs typeface="Times New Roman"/>
              </a:rPr>
              <a:t>es</a:t>
            </a:r>
            <a:endParaRPr sz="2800">
              <a:latin typeface="Times New Roman"/>
              <a:cs typeface="Times New Roman"/>
            </a:endParaRPr>
          </a:p>
          <a:p>
            <a:pPr marL="355600" marR="5080" indent="-342900">
              <a:lnSpc>
                <a:spcPct val="100000"/>
              </a:lnSpc>
              <a:spcBef>
                <a:spcPts val="675"/>
              </a:spcBef>
              <a:buClr>
                <a:srgbClr val="C00000"/>
              </a:buClr>
              <a:buFont typeface="Times New Roman"/>
              <a:buChar char="•"/>
              <a:tabLst>
                <a:tab pos="356235" algn="l"/>
              </a:tabLst>
            </a:pPr>
            <a:r>
              <a:rPr sz="2800" spc="-15" dirty="0">
                <a:solidFill>
                  <a:srgbClr val="C00000"/>
                </a:solidFill>
                <a:latin typeface="Times New Roman"/>
                <a:cs typeface="Times New Roman"/>
              </a:rPr>
              <a:t>Load</a:t>
            </a:r>
            <a:r>
              <a:rPr sz="2800" spc="-5" dirty="0">
                <a:solidFill>
                  <a:srgbClr val="C00000"/>
                </a:solidFill>
                <a:latin typeface="Times New Roman"/>
                <a:cs typeface="Times New Roman"/>
              </a:rPr>
              <a:t> </a:t>
            </a:r>
            <a:r>
              <a:rPr sz="2800" spc="-15" dirty="0">
                <a:solidFill>
                  <a:srgbClr val="C00000"/>
                </a:solidFill>
                <a:latin typeface="Times New Roman"/>
                <a:cs typeface="Times New Roman"/>
              </a:rPr>
              <a:t>and</a:t>
            </a:r>
            <a:r>
              <a:rPr sz="2800" spc="-5" dirty="0">
                <a:solidFill>
                  <a:srgbClr val="C00000"/>
                </a:solidFill>
                <a:latin typeface="Times New Roman"/>
                <a:cs typeface="Times New Roman"/>
              </a:rPr>
              <a:t> </a:t>
            </a:r>
            <a:r>
              <a:rPr sz="2800" spc="-15" dirty="0">
                <a:solidFill>
                  <a:srgbClr val="C00000"/>
                </a:solidFill>
                <a:latin typeface="Times New Roman"/>
                <a:cs typeface="Times New Roman"/>
              </a:rPr>
              <a:t>cul</a:t>
            </a:r>
            <a:r>
              <a:rPr sz="2800" spc="-5" dirty="0">
                <a:solidFill>
                  <a:srgbClr val="C00000"/>
                </a:solidFill>
                <a:latin typeface="Times New Roman"/>
                <a:cs typeface="Times New Roman"/>
              </a:rPr>
              <a:t>t</a:t>
            </a:r>
            <a:r>
              <a:rPr sz="2800" spc="-15" dirty="0">
                <a:solidFill>
                  <a:srgbClr val="C00000"/>
                </a:solidFill>
                <a:latin typeface="Times New Roman"/>
                <a:cs typeface="Times New Roman"/>
              </a:rPr>
              <a:t>u</a:t>
            </a:r>
            <a:r>
              <a:rPr sz="2800" spc="-5" dirty="0">
                <a:solidFill>
                  <a:srgbClr val="C00000"/>
                </a:solidFill>
                <a:latin typeface="Times New Roman"/>
                <a:cs typeface="Times New Roman"/>
              </a:rPr>
              <a:t>r</a:t>
            </a:r>
            <a:r>
              <a:rPr sz="2800" spc="-15" dirty="0">
                <a:solidFill>
                  <a:srgbClr val="C00000"/>
                </a:solidFill>
                <a:latin typeface="Times New Roman"/>
                <a:cs typeface="Times New Roman"/>
              </a:rPr>
              <a:t>e</a:t>
            </a:r>
            <a:r>
              <a:rPr sz="2800" spc="-10" dirty="0">
                <a:solidFill>
                  <a:srgbClr val="C00000"/>
                </a:solidFill>
                <a:latin typeface="Times New Roman"/>
                <a:cs typeface="Times New Roman"/>
              </a:rPr>
              <a:t> th</a:t>
            </a:r>
            <a:r>
              <a:rPr sz="2800" spc="-15" dirty="0">
                <a:solidFill>
                  <a:srgbClr val="C00000"/>
                </a:solidFill>
                <a:latin typeface="Times New Roman"/>
                <a:cs typeface="Times New Roman"/>
              </a:rPr>
              <a:t>e</a:t>
            </a:r>
            <a:r>
              <a:rPr sz="2800" spc="-25" dirty="0">
                <a:solidFill>
                  <a:srgbClr val="C00000"/>
                </a:solidFill>
                <a:latin typeface="Times New Roman"/>
                <a:cs typeface="Times New Roman"/>
              </a:rPr>
              <a:t> </a:t>
            </a:r>
            <a:r>
              <a:rPr sz="2800" spc="-15" dirty="0">
                <a:solidFill>
                  <a:srgbClr val="C00000"/>
                </a:solidFill>
                <a:latin typeface="Times New Roman"/>
                <a:cs typeface="Times New Roman"/>
              </a:rPr>
              <a:t>cup</a:t>
            </a:r>
            <a:r>
              <a:rPr sz="2800" spc="-10" dirty="0">
                <a:solidFill>
                  <a:srgbClr val="C00000"/>
                </a:solidFill>
                <a:latin typeface="Times New Roman"/>
                <a:cs typeface="Times New Roman"/>
              </a:rPr>
              <a:t>u</a:t>
            </a:r>
            <a:r>
              <a:rPr sz="2800" spc="-15" dirty="0">
                <a:solidFill>
                  <a:srgbClr val="C00000"/>
                </a:solidFill>
                <a:latin typeface="Times New Roman"/>
                <a:cs typeface="Times New Roman"/>
              </a:rPr>
              <a:t>les</a:t>
            </a:r>
            <a:r>
              <a:rPr sz="2800" spc="-20" dirty="0">
                <a:solidFill>
                  <a:srgbClr val="C00000"/>
                </a:solidFill>
                <a:latin typeface="Times New Roman"/>
                <a:cs typeface="Times New Roman"/>
              </a:rPr>
              <a:t> </a:t>
            </a:r>
            <a:r>
              <a:rPr sz="2800" spc="-15" dirty="0">
                <a:solidFill>
                  <a:srgbClr val="C00000"/>
                </a:solidFill>
                <a:latin typeface="Times New Roman"/>
                <a:cs typeface="Times New Roman"/>
              </a:rPr>
              <a:t>and</a:t>
            </a:r>
            <a:r>
              <a:rPr sz="2800" spc="-10" dirty="0">
                <a:solidFill>
                  <a:srgbClr val="C00000"/>
                </a:solidFill>
                <a:latin typeface="Times New Roman"/>
                <a:cs typeface="Times New Roman"/>
              </a:rPr>
              <a:t> in</a:t>
            </a:r>
            <a:r>
              <a:rPr sz="2800" spc="-15" dirty="0">
                <a:solidFill>
                  <a:srgbClr val="C00000"/>
                </a:solidFill>
                <a:latin typeface="Times New Roman"/>
                <a:cs typeface="Times New Roman"/>
              </a:rPr>
              <a:t>ocu</a:t>
            </a:r>
            <a:r>
              <a:rPr sz="2800" spc="-5" dirty="0">
                <a:solidFill>
                  <a:srgbClr val="C00000"/>
                </a:solidFill>
                <a:latin typeface="Times New Roman"/>
                <a:cs typeface="Times New Roman"/>
              </a:rPr>
              <a:t>l</a:t>
            </a:r>
            <a:r>
              <a:rPr sz="2800" spc="-15" dirty="0">
                <a:solidFill>
                  <a:srgbClr val="C00000"/>
                </a:solidFill>
                <a:latin typeface="Times New Roman"/>
                <a:cs typeface="Times New Roman"/>
              </a:rPr>
              <a:t>ate</a:t>
            </a:r>
            <a:r>
              <a:rPr sz="2800" spc="-40" dirty="0">
                <a:solidFill>
                  <a:srgbClr val="C00000"/>
                </a:solidFill>
                <a:latin typeface="Times New Roman"/>
                <a:cs typeface="Times New Roman"/>
              </a:rPr>
              <a:t> </a:t>
            </a:r>
            <a:r>
              <a:rPr sz="2800" spc="-10" dirty="0">
                <a:solidFill>
                  <a:srgbClr val="C00000"/>
                </a:solidFill>
                <a:latin typeface="Times New Roman"/>
                <a:cs typeface="Times New Roman"/>
              </a:rPr>
              <a:t>for</a:t>
            </a:r>
            <a:r>
              <a:rPr sz="2800" spc="10" dirty="0">
                <a:solidFill>
                  <a:srgbClr val="C00000"/>
                </a:solidFill>
                <a:latin typeface="Times New Roman"/>
                <a:cs typeface="Times New Roman"/>
              </a:rPr>
              <a:t> </a:t>
            </a:r>
            <a:r>
              <a:rPr sz="2800" spc="-15" dirty="0">
                <a:solidFill>
                  <a:srgbClr val="C00000"/>
                </a:solidFill>
                <a:latin typeface="Times New Roman"/>
                <a:cs typeface="Times New Roman"/>
              </a:rPr>
              <a:t>2</a:t>
            </a:r>
            <a:r>
              <a:rPr sz="2800" spc="10" dirty="0">
                <a:solidFill>
                  <a:srgbClr val="C00000"/>
                </a:solidFill>
                <a:latin typeface="Times New Roman"/>
                <a:cs typeface="Times New Roman"/>
              </a:rPr>
              <a:t>4</a:t>
            </a:r>
            <a:r>
              <a:rPr sz="2800" spc="-5" dirty="0">
                <a:solidFill>
                  <a:srgbClr val="C00000"/>
                </a:solidFill>
                <a:latin typeface="Times New Roman"/>
                <a:cs typeface="Times New Roman"/>
              </a:rPr>
              <a:t>-</a:t>
            </a:r>
            <a:r>
              <a:rPr sz="2800" spc="-15" dirty="0">
                <a:solidFill>
                  <a:srgbClr val="C00000"/>
                </a:solidFill>
                <a:latin typeface="Times New Roman"/>
                <a:cs typeface="Times New Roman"/>
              </a:rPr>
              <a:t>48</a:t>
            </a:r>
            <a:r>
              <a:rPr sz="2800" spc="-10" dirty="0">
                <a:solidFill>
                  <a:srgbClr val="C00000"/>
                </a:solidFill>
                <a:latin typeface="Times New Roman"/>
                <a:cs typeface="Times New Roman"/>
              </a:rPr>
              <a:t> </a:t>
            </a:r>
            <a:r>
              <a:rPr sz="2800" spc="-15" dirty="0">
                <a:solidFill>
                  <a:srgbClr val="C00000"/>
                </a:solidFill>
                <a:latin typeface="Times New Roman"/>
                <a:cs typeface="Times New Roman"/>
              </a:rPr>
              <a:t>h</a:t>
            </a:r>
            <a:r>
              <a:rPr sz="2800" spc="-5" dirty="0">
                <a:solidFill>
                  <a:srgbClr val="C00000"/>
                </a:solidFill>
                <a:latin typeface="Times New Roman"/>
                <a:cs typeface="Times New Roman"/>
              </a:rPr>
              <a:t>r</a:t>
            </a:r>
            <a:r>
              <a:rPr sz="2800" spc="-15" dirty="0">
                <a:solidFill>
                  <a:srgbClr val="C00000"/>
                </a:solidFill>
                <a:latin typeface="Times New Roman"/>
                <a:cs typeface="Times New Roman"/>
              </a:rPr>
              <a:t>s</a:t>
            </a:r>
            <a:endParaRPr sz="2800">
              <a:latin typeface="Times New Roman"/>
              <a:cs typeface="Times New Roman"/>
            </a:endParaRPr>
          </a:p>
          <a:p>
            <a:pPr marL="355600" marR="15240" indent="-342900">
              <a:lnSpc>
                <a:spcPct val="100000"/>
              </a:lnSpc>
              <a:spcBef>
                <a:spcPts val="670"/>
              </a:spcBef>
              <a:buClr>
                <a:srgbClr val="C00000"/>
              </a:buClr>
              <a:buFont typeface="Times New Roman"/>
              <a:buChar char="•"/>
              <a:tabLst>
                <a:tab pos="356235" algn="l"/>
              </a:tabLst>
            </a:pPr>
            <a:r>
              <a:rPr sz="2800" spc="-25" dirty="0">
                <a:solidFill>
                  <a:srgbClr val="C00000"/>
                </a:solidFill>
                <a:latin typeface="Times New Roman"/>
                <a:cs typeface="Times New Roman"/>
              </a:rPr>
              <a:t>A</a:t>
            </a:r>
            <a:r>
              <a:rPr sz="2800" spc="-5" dirty="0">
                <a:solidFill>
                  <a:srgbClr val="C00000"/>
                </a:solidFill>
                <a:latin typeface="Times New Roman"/>
                <a:cs typeface="Times New Roman"/>
              </a:rPr>
              <a:t> </a:t>
            </a:r>
            <a:r>
              <a:rPr sz="2800" spc="-10" dirty="0">
                <a:solidFill>
                  <a:srgbClr val="C00000"/>
                </a:solidFill>
                <a:latin typeface="Times New Roman"/>
                <a:cs typeface="Times New Roman"/>
              </a:rPr>
              <a:t>dis</a:t>
            </a:r>
            <a:r>
              <a:rPr sz="2800" spc="-5" dirty="0">
                <a:solidFill>
                  <a:srgbClr val="C00000"/>
                </a:solidFill>
                <a:latin typeface="Times New Roman"/>
                <a:cs typeface="Times New Roman"/>
              </a:rPr>
              <a:t>t</a:t>
            </a:r>
            <a:r>
              <a:rPr sz="2800" spc="-10" dirty="0">
                <a:solidFill>
                  <a:srgbClr val="C00000"/>
                </a:solidFill>
                <a:latin typeface="Times New Roman"/>
                <a:cs typeface="Times New Roman"/>
              </a:rPr>
              <a:t>in</a:t>
            </a:r>
            <a:r>
              <a:rPr sz="2800" spc="-15" dirty="0">
                <a:solidFill>
                  <a:srgbClr val="C00000"/>
                </a:solidFill>
                <a:latin typeface="Times New Roman"/>
                <a:cs typeface="Times New Roman"/>
              </a:rPr>
              <a:t>ct</a:t>
            </a:r>
            <a:r>
              <a:rPr sz="2800" spc="-35" dirty="0">
                <a:solidFill>
                  <a:srgbClr val="C00000"/>
                </a:solidFill>
                <a:latin typeface="Times New Roman"/>
                <a:cs typeface="Times New Roman"/>
              </a:rPr>
              <a:t> </a:t>
            </a:r>
            <a:r>
              <a:rPr sz="2800" spc="-15" dirty="0">
                <a:solidFill>
                  <a:srgbClr val="C00000"/>
                </a:solidFill>
                <a:latin typeface="Times New Roman"/>
                <a:cs typeface="Times New Roman"/>
              </a:rPr>
              <a:t>pattern</a:t>
            </a:r>
            <a:r>
              <a:rPr sz="2800" spc="-5" dirty="0">
                <a:solidFill>
                  <a:srgbClr val="C00000"/>
                </a:solidFill>
                <a:latin typeface="Times New Roman"/>
                <a:cs typeface="Times New Roman"/>
              </a:rPr>
              <a:t> </a:t>
            </a:r>
            <a:r>
              <a:rPr sz="2800" spc="-10" dirty="0">
                <a:solidFill>
                  <a:srgbClr val="C00000"/>
                </a:solidFill>
                <a:latin typeface="Times New Roman"/>
                <a:cs typeface="Times New Roman"/>
              </a:rPr>
              <a:t>(2</a:t>
            </a:r>
            <a:r>
              <a:rPr sz="2800" spc="-15" dirty="0">
                <a:solidFill>
                  <a:srgbClr val="C00000"/>
                </a:solidFill>
                <a:latin typeface="Times New Roman"/>
                <a:cs typeface="Times New Roman"/>
              </a:rPr>
              <a:t>0</a:t>
            </a:r>
            <a:r>
              <a:rPr sz="2800" spc="-5" dirty="0">
                <a:solidFill>
                  <a:srgbClr val="C00000"/>
                </a:solidFill>
                <a:latin typeface="Times New Roman"/>
                <a:cs typeface="Times New Roman"/>
              </a:rPr>
              <a:t> </a:t>
            </a:r>
            <a:r>
              <a:rPr sz="2800" spc="-15" dirty="0">
                <a:solidFill>
                  <a:srgbClr val="C00000"/>
                </a:solidFill>
                <a:latin typeface="Times New Roman"/>
                <a:cs typeface="Times New Roman"/>
              </a:rPr>
              <a:t>co</a:t>
            </a:r>
            <a:r>
              <a:rPr sz="2800" spc="-10" dirty="0">
                <a:solidFill>
                  <a:srgbClr val="C00000"/>
                </a:solidFill>
                <a:latin typeface="Times New Roman"/>
                <a:cs typeface="Times New Roman"/>
              </a:rPr>
              <a:t>d</a:t>
            </a:r>
            <a:r>
              <a:rPr sz="2800" spc="-15" dirty="0">
                <a:solidFill>
                  <a:srgbClr val="C00000"/>
                </a:solidFill>
                <a:latin typeface="Times New Roman"/>
                <a:cs typeface="Times New Roman"/>
              </a:rPr>
              <a:t>es)</a:t>
            </a:r>
            <a:r>
              <a:rPr sz="2800" spc="-10" dirty="0">
                <a:solidFill>
                  <a:srgbClr val="C00000"/>
                </a:solidFill>
                <a:latin typeface="Times New Roman"/>
                <a:cs typeface="Times New Roman"/>
              </a:rPr>
              <a:t> </a:t>
            </a:r>
            <a:r>
              <a:rPr sz="2800" spc="-15" dirty="0">
                <a:solidFill>
                  <a:srgbClr val="C00000"/>
                </a:solidFill>
                <a:latin typeface="Times New Roman"/>
                <a:cs typeface="Times New Roman"/>
              </a:rPr>
              <a:t>red</a:t>
            </a:r>
            <a:r>
              <a:rPr sz="2800" spc="-10" dirty="0">
                <a:solidFill>
                  <a:srgbClr val="C00000"/>
                </a:solidFill>
                <a:latin typeface="Times New Roman"/>
                <a:cs typeface="Times New Roman"/>
              </a:rPr>
              <a:t>u</a:t>
            </a:r>
            <a:r>
              <a:rPr sz="2800" spc="-15" dirty="0">
                <a:solidFill>
                  <a:srgbClr val="C00000"/>
                </a:solidFill>
                <a:latin typeface="Times New Roman"/>
                <a:cs typeface="Times New Roman"/>
              </a:rPr>
              <a:t>c</a:t>
            </a:r>
            <a:r>
              <a:rPr sz="2800" spc="-30" dirty="0">
                <a:solidFill>
                  <a:srgbClr val="C00000"/>
                </a:solidFill>
                <a:latin typeface="Times New Roman"/>
                <a:cs typeface="Times New Roman"/>
              </a:rPr>
              <a:t>e</a:t>
            </a:r>
            <a:r>
              <a:rPr sz="2800" spc="-15" dirty="0">
                <a:solidFill>
                  <a:srgbClr val="C00000"/>
                </a:solidFill>
                <a:latin typeface="Times New Roman"/>
                <a:cs typeface="Times New Roman"/>
              </a:rPr>
              <a:t>s</a:t>
            </a:r>
            <a:r>
              <a:rPr sz="2800" spc="-5" dirty="0">
                <a:solidFill>
                  <a:srgbClr val="C00000"/>
                </a:solidFill>
                <a:latin typeface="Times New Roman"/>
                <a:cs typeface="Times New Roman"/>
              </a:rPr>
              <a:t> </a:t>
            </a:r>
            <a:r>
              <a:rPr sz="2800" spc="-10" dirty="0">
                <a:solidFill>
                  <a:srgbClr val="C00000"/>
                </a:solidFill>
                <a:latin typeface="Times New Roman"/>
                <a:cs typeface="Times New Roman"/>
              </a:rPr>
              <a:t>in</a:t>
            </a:r>
            <a:r>
              <a:rPr sz="2800" spc="-15" dirty="0">
                <a:solidFill>
                  <a:srgbClr val="C00000"/>
                </a:solidFill>
                <a:latin typeface="Times New Roman"/>
                <a:cs typeface="Times New Roman"/>
              </a:rPr>
              <a:t>to</a:t>
            </a:r>
            <a:r>
              <a:rPr sz="2800" spc="-10" dirty="0">
                <a:solidFill>
                  <a:srgbClr val="C00000"/>
                </a:solidFill>
                <a:latin typeface="Times New Roman"/>
                <a:cs typeface="Times New Roman"/>
              </a:rPr>
              <a:t> </a:t>
            </a:r>
            <a:r>
              <a:rPr sz="2800" spc="-15" dirty="0">
                <a:solidFill>
                  <a:srgbClr val="C00000"/>
                </a:solidFill>
                <a:latin typeface="Times New Roman"/>
                <a:cs typeface="Times New Roman"/>
              </a:rPr>
              <a:t>a</a:t>
            </a:r>
            <a:r>
              <a:rPr sz="2800" spc="-10" dirty="0">
                <a:solidFill>
                  <a:srgbClr val="C00000"/>
                </a:solidFill>
                <a:latin typeface="Times New Roman"/>
                <a:cs typeface="Times New Roman"/>
              </a:rPr>
              <a:t> </a:t>
            </a:r>
            <a:r>
              <a:rPr sz="2800" spc="-15" dirty="0">
                <a:solidFill>
                  <a:srgbClr val="C00000"/>
                </a:solidFill>
                <a:latin typeface="Times New Roman"/>
                <a:cs typeface="Times New Roman"/>
              </a:rPr>
              <a:t>7</a:t>
            </a:r>
            <a:r>
              <a:rPr sz="2800" spc="-5" dirty="0">
                <a:solidFill>
                  <a:srgbClr val="C00000"/>
                </a:solidFill>
                <a:latin typeface="Times New Roman"/>
                <a:cs typeface="Times New Roman"/>
              </a:rPr>
              <a:t> </a:t>
            </a:r>
            <a:r>
              <a:rPr sz="2800" spc="-10" dirty="0">
                <a:solidFill>
                  <a:srgbClr val="C00000"/>
                </a:solidFill>
                <a:latin typeface="Times New Roman"/>
                <a:cs typeface="Times New Roman"/>
              </a:rPr>
              <a:t>digit </a:t>
            </a:r>
            <a:r>
              <a:rPr sz="2800" spc="-15" dirty="0">
                <a:solidFill>
                  <a:srgbClr val="C00000"/>
                </a:solidFill>
                <a:latin typeface="Times New Roman"/>
                <a:cs typeface="Times New Roman"/>
              </a:rPr>
              <a:t>code</a:t>
            </a:r>
            <a:r>
              <a:rPr sz="2800" spc="-20" dirty="0">
                <a:solidFill>
                  <a:srgbClr val="C00000"/>
                </a:solidFill>
                <a:latin typeface="Times New Roman"/>
                <a:cs typeface="Times New Roman"/>
              </a:rPr>
              <a:t> </a:t>
            </a:r>
            <a:r>
              <a:rPr sz="2800" spc="-15" dirty="0">
                <a:solidFill>
                  <a:srgbClr val="C00000"/>
                </a:solidFill>
                <a:latin typeface="Times New Roman"/>
                <a:cs typeface="Times New Roman"/>
              </a:rPr>
              <a:t>y</a:t>
            </a:r>
            <a:r>
              <a:rPr sz="2800" spc="-10" dirty="0">
                <a:solidFill>
                  <a:srgbClr val="C00000"/>
                </a:solidFill>
                <a:latin typeface="Times New Roman"/>
                <a:cs typeface="Times New Roman"/>
              </a:rPr>
              <a:t>o</a:t>
            </a:r>
            <a:r>
              <a:rPr sz="2800" spc="-15" dirty="0">
                <a:solidFill>
                  <a:srgbClr val="C00000"/>
                </a:solidFill>
                <a:latin typeface="Times New Roman"/>
                <a:cs typeface="Times New Roman"/>
              </a:rPr>
              <a:t>u</a:t>
            </a:r>
            <a:r>
              <a:rPr sz="2800" spc="-10" dirty="0">
                <a:solidFill>
                  <a:srgbClr val="C00000"/>
                </a:solidFill>
                <a:latin typeface="Times New Roman"/>
                <a:cs typeface="Times New Roman"/>
              </a:rPr>
              <a:t> </a:t>
            </a:r>
            <a:r>
              <a:rPr sz="2800" spc="-15" dirty="0">
                <a:solidFill>
                  <a:srgbClr val="C00000"/>
                </a:solidFill>
                <a:latin typeface="Times New Roman"/>
                <a:cs typeface="Times New Roman"/>
              </a:rPr>
              <a:t>g</a:t>
            </a:r>
            <a:r>
              <a:rPr sz="2800" spc="-5" dirty="0">
                <a:solidFill>
                  <a:srgbClr val="C00000"/>
                </a:solidFill>
                <a:latin typeface="Times New Roman"/>
                <a:cs typeface="Times New Roman"/>
              </a:rPr>
              <a:t>i</a:t>
            </a:r>
            <a:r>
              <a:rPr sz="2800" spc="-15" dirty="0">
                <a:solidFill>
                  <a:srgbClr val="C00000"/>
                </a:solidFill>
                <a:latin typeface="Times New Roman"/>
                <a:cs typeface="Times New Roman"/>
              </a:rPr>
              <a:t>ve to</a:t>
            </a:r>
            <a:r>
              <a:rPr sz="2800" dirty="0">
                <a:solidFill>
                  <a:srgbClr val="C00000"/>
                </a:solidFill>
                <a:latin typeface="Times New Roman"/>
                <a:cs typeface="Times New Roman"/>
              </a:rPr>
              <a:t> </a:t>
            </a:r>
            <a:r>
              <a:rPr sz="2800" spc="-15" dirty="0">
                <a:solidFill>
                  <a:srgbClr val="C00000"/>
                </a:solidFill>
                <a:latin typeface="Times New Roman"/>
                <a:cs typeface="Times New Roman"/>
              </a:rPr>
              <a:t>the</a:t>
            </a:r>
            <a:r>
              <a:rPr sz="2800" spc="-5" dirty="0">
                <a:solidFill>
                  <a:srgbClr val="C00000"/>
                </a:solidFill>
                <a:latin typeface="Times New Roman"/>
                <a:cs typeface="Times New Roman"/>
              </a:rPr>
              <a:t> </a:t>
            </a:r>
            <a:r>
              <a:rPr sz="2800" spc="-15" dirty="0">
                <a:solidFill>
                  <a:srgbClr val="C00000"/>
                </a:solidFill>
                <a:latin typeface="Times New Roman"/>
                <a:cs typeface="Times New Roman"/>
              </a:rPr>
              <a:t>co</a:t>
            </a:r>
            <a:r>
              <a:rPr sz="2800" spc="-45" dirty="0">
                <a:solidFill>
                  <a:srgbClr val="C00000"/>
                </a:solidFill>
                <a:latin typeface="Times New Roman"/>
                <a:cs typeface="Times New Roman"/>
              </a:rPr>
              <a:t>m</a:t>
            </a:r>
            <a:r>
              <a:rPr sz="2800" spc="-15" dirty="0">
                <a:solidFill>
                  <a:srgbClr val="C00000"/>
                </a:solidFill>
                <a:latin typeface="Times New Roman"/>
                <a:cs typeface="Times New Roman"/>
              </a:rPr>
              <a:t>pany</a:t>
            </a:r>
            <a:r>
              <a:rPr sz="2800" spc="5" dirty="0">
                <a:solidFill>
                  <a:srgbClr val="C00000"/>
                </a:solidFill>
                <a:latin typeface="Times New Roman"/>
                <a:cs typeface="Times New Roman"/>
              </a:rPr>
              <a:t> </a:t>
            </a:r>
            <a:r>
              <a:rPr sz="2800" spc="-15" dirty="0">
                <a:solidFill>
                  <a:srgbClr val="C00000"/>
                </a:solidFill>
                <a:latin typeface="Times New Roman"/>
                <a:cs typeface="Times New Roman"/>
              </a:rPr>
              <a:t>that</a:t>
            </a:r>
            <a:r>
              <a:rPr sz="2800" spc="-10" dirty="0">
                <a:solidFill>
                  <a:srgbClr val="C00000"/>
                </a:solidFill>
                <a:latin typeface="Times New Roman"/>
                <a:cs typeface="Times New Roman"/>
              </a:rPr>
              <a:t> id</a:t>
            </a:r>
            <a:r>
              <a:rPr sz="2800" spc="-15" dirty="0">
                <a:solidFill>
                  <a:srgbClr val="C00000"/>
                </a:solidFill>
                <a:latin typeface="Times New Roman"/>
                <a:cs typeface="Times New Roman"/>
              </a:rPr>
              <a:t>enti</a:t>
            </a:r>
            <a:r>
              <a:rPr sz="2800" spc="-5" dirty="0">
                <a:solidFill>
                  <a:srgbClr val="C00000"/>
                </a:solidFill>
                <a:latin typeface="Times New Roman"/>
                <a:cs typeface="Times New Roman"/>
              </a:rPr>
              <a:t>f</a:t>
            </a:r>
            <a:r>
              <a:rPr sz="2800" spc="-15" dirty="0">
                <a:solidFill>
                  <a:srgbClr val="C00000"/>
                </a:solidFill>
                <a:latin typeface="Times New Roman"/>
                <a:cs typeface="Times New Roman"/>
              </a:rPr>
              <a:t>ies</a:t>
            </a:r>
            <a:r>
              <a:rPr sz="2800" spc="-30" dirty="0">
                <a:solidFill>
                  <a:srgbClr val="C00000"/>
                </a:solidFill>
                <a:latin typeface="Times New Roman"/>
                <a:cs typeface="Times New Roman"/>
              </a:rPr>
              <a:t> </a:t>
            </a:r>
            <a:r>
              <a:rPr sz="2800" spc="-10" dirty="0">
                <a:solidFill>
                  <a:srgbClr val="C00000"/>
                </a:solidFill>
                <a:latin typeface="Times New Roman"/>
                <a:cs typeface="Times New Roman"/>
              </a:rPr>
              <a:t>th</a:t>
            </a:r>
            <a:r>
              <a:rPr sz="2800" spc="-15" dirty="0">
                <a:solidFill>
                  <a:srgbClr val="C00000"/>
                </a:solidFill>
                <a:latin typeface="Times New Roman"/>
                <a:cs typeface="Times New Roman"/>
              </a:rPr>
              <a:t>e</a:t>
            </a:r>
            <a:r>
              <a:rPr sz="2800" spc="-10" dirty="0">
                <a:solidFill>
                  <a:srgbClr val="C00000"/>
                </a:solidFill>
                <a:latin typeface="Times New Roman"/>
                <a:cs typeface="Times New Roman"/>
              </a:rPr>
              <a:t> </a:t>
            </a:r>
            <a:r>
              <a:rPr sz="2800" spc="-15" dirty="0">
                <a:solidFill>
                  <a:srgbClr val="C00000"/>
                </a:solidFill>
                <a:latin typeface="Times New Roman"/>
                <a:cs typeface="Times New Roman"/>
              </a:rPr>
              <a:t>bacteria</a:t>
            </a:r>
            <a:r>
              <a:rPr sz="2800" dirty="0">
                <a:solidFill>
                  <a:srgbClr val="C00000"/>
                </a:solidFill>
                <a:latin typeface="Times New Roman"/>
                <a:cs typeface="Times New Roman"/>
              </a:rPr>
              <a:t> </a:t>
            </a:r>
            <a:r>
              <a:rPr sz="2800" spc="-15" dirty="0">
                <a:solidFill>
                  <a:srgbClr val="C00000"/>
                </a:solidFill>
                <a:latin typeface="Times New Roman"/>
                <a:cs typeface="Times New Roman"/>
              </a:rPr>
              <a:t>(gen</a:t>
            </a:r>
            <a:r>
              <a:rPr sz="2800" spc="-10" dirty="0">
                <a:solidFill>
                  <a:srgbClr val="C00000"/>
                </a:solidFill>
                <a:latin typeface="Times New Roman"/>
                <a:cs typeface="Times New Roman"/>
              </a:rPr>
              <a:t>u</a:t>
            </a:r>
            <a:r>
              <a:rPr sz="2800" spc="-15" dirty="0">
                <a:solidFill>
                  <a:srgbClr val="C00000"/>
                </a:solidFill>
                <a:latin typeface="Times New Roman"/>
                <a:cs typeface="Times New Roman"/>
              </a:rPr>
              <a:t>s and</a:t>
            </a:r>
            <a:r>
              <a:rPr sz="2800" spc="-10" dirty="0">
                <a:solidFill>
                  <a:srgbClr val="C00000"/>
                </a:solidFill>
                <a:latin typeface="Times New Roman"/>
                <a:cs typeface="Times New Roman"/>
              </a:rPr>
              <a:t> </a:t>
            </a:r>
            <a:r>
              <a:rPr sz="2800" spc="-20" dirty="0">
                <a:solidFill>
                  <a:srgbClr val="C00000"/>
                </a:solidFill>
                <a:latin typeface="Times New Roman"/>
                <a:cs typeface="Times New Roman"/>
              </a:rPr>
              <a:t>s</a:t>
            </a:r>
            <a:r>
              <a:rPr sz="2800" spc="-10" dirty="0">
                <a:solidFill>
                  <a:srgbClr val="C00000"/>
                </a:solidFill>
                <a:latin typeface="Times New Roman"/>
                <a:cs typeface="Times New Roman"/>
              </a:rPr>
              <a:t>p</a:t>
            </a:r>
            <a:r>
              <a:rPr sz="2800" spc="-15" dirty="0">
                <a:solidFill>
                  <a:srgbClr val="C00000"/>
                </a:solidFill>
                <a:latin typeface="Times New Roman"/>
                <a:cs typeface="Times New Roman"/>
              </a:rPr>
              <a:t>e</a:t>
            </a:r>
            <a:r>
              <a:rPr sz="2800" spc="-30" dirty="0">
                <a:solidFill>
                  <a:srgbClr val="C00000"/>
                </a:solidFill>
                <a:latin typeface="Times New Roman"/>
                <a:cs typeface="Times New Roman"/>
              </a:rPr>
              <a:t>c</a:t>
            </a:r>
            <a:r>
              <a:rPr sz="2800" spc="-15" dirty="0">
                <a:solidFill>
                  <a:srgbClr val="C00000"/>
                </a:solidFill>
                <a:latin typeface="Times New Roman"/>
                <a:cs typeface="Times New Roman"/>
              </a:rPr>
              <a:t>ies</a:t>
            </a:r>
            <a:r>
              <a:rPr sz="2800" spc="-20" dirty="0">
                <a:solidFill>
                  <a:srgbClr val="C00000"/>
                </a:solidFill>
                <a:latin typeface="Times New Roman"/>
                <a:cs typeface="Times New Roman"/>
              </a:rPr>
              <a:t> </a:t>
            </a:r>
            <a:r>
              <a:rPr sz="2800" spc="-15" dirty="0">
                <a:solidFill>
                  <a:srgbClr val="C00000"/>
                </a:solidFill>
                <a:latin typeface="Times New Roman"/>
                <a:cs typeface="Times New Roman"/>
              </a:rPr>
              <a:t>ID</a:t>
            </a:r>
            <a:r>
              <a:rPr sz="2800" spc="-10" dirty="0">
                <a:latin typeface="Times New Roman"/>
                <a:cs typeface="Times New Roman"/>
              </a:rPr>
              <a:t>)</a:t>
            </a:r>
            <a:endParaRPr sz="2800">
              <a:latin typeface="Times New Roman"/>
              <a:cs typeface="Times New Roman"/>
            </a:endParaRPr>
          </a:p>
        </p:txBody>
      </p:sp>
      <p:sp>
        <p:nvSpPr>
          <p:cNvPr id="4" name="object 4"/>
          <p:cNvSpPr/>
          <p:nvPr/>
        </p:nvSpPr>
        <p:spPr>
          <a:xfrm>
            <a:off x="6172200" y="1905000"/>
            <a:ext cx="2333244" cy="42672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59740" y="6545459"/>
            <a:ext cx="6132830" cy="305435"/>
          </a:xfrm>
          <a:prstGeom prst="rect">
            <a:avLst/>
          </a:prstGeom>
        </p:spPr>
        <p:txBody>
          <a:bodyPr vert="horz" wrap="square" lIns="0" tIns="0" rIns="0" bIns="0" rtlCol="0">
            <a:spAutoFit/>
          </a:bodyPr>
          <a:lstStyle/>
          <a:p>
            <a:pPr marL="12700">
              <a:lnSpc>
                <a:spcPct val="100000"/>
              </a:lnSpc>
            </a:pPr>
            <a:r>
              <a:rPr sz="1000" spc="-15" dirty="0">
                <a:latin typeface="Times New Roman"/>
                <a:cs typeface="Times New Roman"/>
                <a:hlinkClick r:id="rId4"/>
              </a:rPr>
              <a:t>h</a:t>
            </a:r>
            <a:r>
              <a:rPr sz="1000" spc="-5" dirty="0">
                <a:latin typeface="Times New Roman"/>
                <a:cs typeface="Times New Roman"/>
                <a:hlinkClick r:id="rId4"/>
              </a:rPr>
              <a:t>t</a:t>
            </a:r>
            <a:r>
              <a:rPr sz="1000" spc="-10" dirty="0">
                <a:latin typeface="Times New Roman"/>
                <a:cs typeface="Times New Roman"/>
                <a:hlinkClick r:id="rId4"/>
              </a:rPr>
              <a:t>t</a:t>
            </a:r>
            <a:r>
              <a:rPr sz="1000" spc="-5" dirty="0">
                <a:latin typeface="Times New Roman"/>
                <a:cs typeface="Times New Roman"/>
                <a:hlinkClick r:id="rId4"/>
              </a:rPr>
              <a:t>p:</a:t>
            </a:r>
            <a:r>
              <a:rPr sz="1000" spc="-10" dirty="0">
                <a:latin typeface="Times New Roman"/>
                <a:cs typeface="Times New Roman"/>
                <a:hlinkClick r:id="rId4"/>
              </a:rPr>
              <a:t>/</a:t>
            </a:r>
            <a:r>
              <a:rPr sz="1000" spc="-5" dirty="0">
                <a:latin typeface="Times New Roman"/>
                <a:cs typeface="Times New Roman"/>
                <a:hlinkClick r:id="rId4"/>
              </a:rPr>
              <a:t>/</a:t>
            </a:r>
            <a:r>
              <a:rPr sz="1000" spc="-40" dirty="0">
                <a:latin typeface="Times New Roman"/>
                <a:cs typeface="Times New Roman"/>
                <a:hlinkClick r:id="rId4"/>
              </a:rPr>
              <a:t>w</a:t>
            </a:r>
            <a:r>
              <a:rPr sz="1000" spc="-25" dirty="0">
                <a:latin typeface="Times New Roman"/>
                <a:cs typeface="Times New Roman"/>
                <a:hlinkClick r:id="rId4"/>
              </a:rPr>
              <a:t>ww</a:t>
            </a:r>
            <a:r>
              <a:rPr sz="1000" spc="-5" dirty="0">
                <a:latin typeface="Times New Roman"/>
                <a:cs typeface="Times New Roman"/>
                <a:hlinkClick r:id="rId4"/>
              </a:rPr>
              <a:t>.</a:t>
            </a:r>
            <a:r>
              <a:rPr sz="1000" dirty="0">
                <a:latin typeface="Times New Roman"/>
                <a:cs typeface="Times New Roman"/>
                <a:hlinkClick r:id="rId4"/>
              </a:rPr>
              <a:t>b</a:t>
            </a:r>
            <a:r>
              <a:rPr sz="1000" spc="-5" dirty="0">
                <a:latin typeface="Times New Roman"/>
                <a:cs typeface="Times New Roman"/>
                <a:hlinkClick r:id="rId4"/>
              </a:rPr>
              <a:t>i</a:t>
            </a:r>
            <a:r>
              <a:rPr sz="1000" spc="0" dirty="0">
                <a:latin typeface="Times New Roman"/>
                <a:cs typeface="Times New Roman"/>
                <a:hlinkClick r:id="rId4"/>
              </a:rPr>
              <a:t>o</a:t>
            </a:r>
            <a:r>
              <a:rPr sz="1000" spc="-35" dirty="0">
                <a:latin typeface="Times New Roman"/>
                <a:cs typeface="Times New Roman"/>
                <a:hlinkClick r:id="rId4"/>
              </a:rPr>
              <a:t>m</a:t>
            </a:r>
            <a:r>
              <a:rPr sz="1000" spc="-5" dirty="0">
                <a:latin typeface="Times New Roman"/>
                <a:cs typeface="Times New Roman"/>
                <a:hlinkClick r:id="rId4"/>
              </a:rPr>
              <a:t>er</a:t>
            </a:r>
            <a:r>
              <a:rPr sz="1000" dirty="0">
                <a:latin typeface="Times New Roman"/>
                <a:cs typeface="Times New Roman"/>
                <a:hlinkClick r:id="rId4"/>
              </a:rPr>
              <a:t>i</a:t>
            </a:r>
            <a:r>
              <a:rPr sz="1000" spc="0" dirty="0">
                <a:latin typeface="Times New Roman"/>
                <a:cs typeface="Times New Roman"/>
                <a:hlinkClick r:id="rId4"/>
              </a:rPr>
              <a:t>e</a:t>
            </a:r>
            <a:r>
              <a:rPr sz="1000" spc="-15" dirty="0">
                <a:latin typeface="Times New Roman"/>
                <a:cs typeface="Times New Roman"/>
                <a:hlinkClick r:id="rId4"/>
              </a:rPr>
              <a:t>u</a:t>
            </a:r>
            <a:r>
              <a:rPr sz="1000" spc="0" dirty="0">
                <a:latin typeface="Times New Roman"/>
                <a:cs typeface="Times New Roman"/>
                <a:hlinkClick r:id="rId4"/>
              </a:rPr>
              <a:t>x</a:t>
            </a:r>
            <a:r>
              <a:rPr sz="1000" spc="-15" dirty="0">
                <a:latin typeface="Times New Roman"/>
                <a:cs typeface="Times New Roman"/>
                <a:hlinkClick r:id="rId4"/>
              </a:rPr>
              <a:t>-</a:t>
            </a:r>
            <a:r>
              <a:rPr sz="1000" spc="-5" dirty="0">
                <a:latin typeface="Times New Roman"/>
                <a:cs typeface="Times New Roman"/>
                <a:hlinkClick r:id="rId4"/>
              </a:rPr>
              <a:t>di</a:t>
            </a:r>
            <a:r>
              <a:rPr sz="1000" spc="0" dirty="0">
                <a:latin typeface="Times New Roman"/>
                <a:cs typeface="Times New Roman"/>
                <a:hlinkClick r:id="rId4"/>
              </a:rPr>
              <a:t>a</a:t>
            </a:r>
            <a:r>
              <a:rPr sz="1000" spc="-5" dirty="0">
                <a:latin typeface="Times New Roman"/>
                <a:cs typeface="Times New Roman"/>
                <a:hlinkClick r:id="rId4"/>
              </a:rPr>
              <a:t>g</a:t>
            </a:r>
            <a:r>
              <a:rPr sz="1000" spc="-15" dirty="0">
                <a:latin typeface="Times New Roman"/>
                <a:cs typeface="Times New Roman"/>
                <a:hlinkClick r:id="rId4"/>
              </a:rPr>
              <a:t>n</a:t>
            </a:r>
            <a:r>
              <a:rPr sz="1000" spc="-5" dirty="0">
                <a:latin typeface="Times New Roman"/>
                <a:cs typeface="Times New Roman"/>
                <a:hlinkClick r:id="rId4"/>
              </a:rPr>
              <a:t>o</a:t>
            </a:r>
            <a:r>
              <a:rPr sz="1000" spc="-10" dirty="0">
                <a:latin typeface="Times New Roman"/>
                <a:cs typeface="Times New Roman"/>
                <a:hlinkClick r:id="rId4"/>
              </a:rPr>
              <a:t>s</a:t>
            </a:r>
            <a:r>
              <a:rPr sz="1000" spc="-5" dirty="0">
                <a:latin typeface="Times New Roman"/>
                <a:cs typeface="Times New Roman"/>
                <a:hlinkClick r:id="rId4"/>
              </a:rPr>
              <a:t>t</a:t>
            </a:r>
            <a:r>
              <a:rPr sz="1000" spc="-10" dirty="0">
                <a:latin typeface="Times New Roman"/>
                <a:cs typeface="Times New Roman"/>
                <a:hlinkClick r:id="rId4"/>
              </a:rPr>
              <a:t>i</a:t>
            </a:r>
            <a:r>
              <a:rPr sz="1000" spc="-5" dirty="0">
                <a:latin typeface="Times New Roman"/>
                <a:cs typeface="Times New Roman"/>
                <a:hlinkClick r:id="rId4"/>
              </a:rPr>
              <a:t>c</a:t>
            </a:r>
            <a:r>
              <a:rPr sz="1000" spc="-10" dirty="0">
                <a:latin typeface="Times New Roman"/>
                <a:cs typeface="Times New Roman"/>
                <a:hlinkClick r:id="rId4"/>
              </a:rPr>
              <a:t>s</a:t>
            </a:r>
            <a:r>
              <a:rPr sz="1000" spc="0" dirty="0">
                <a:latin typeface="Times New Roman"/>
                <a:cs typeface="Times New Roman"/>
                <a:hlinkClick r:id="rId4"/>
              </a:rPr>
              <a:t>.</a:t>
            </a:r>
            <a:r>
              <a:rPr sz="1000" spc="-5" dirty="0">
                <a:latin typeface="Times New Roman"/>
                <a:cs typeface="Times New Roman"/>
                <a:hlinkClick r:id="rId4"/>
              </a:rPr>
              <a:t>c</a:t>
            </a:r>
            <a:r>
              <a:rPr sz="1000" spc="5" dirty="0">
                <a:latin typeface="Times New Roman"/>
                <a:cs typeface="Times New Roman"/>
                <a:hlinkClick r:id="rId4"/>
              </a:rPr>
              <a:t>o</a:t>
            </a:r>
            <a:r>
              <a:rPr sz="1000" spc="-35" dirty="0">
                <a:latin typeface="Times New Roman"/>
                <a:cs typeface="Times New Roman"/>
                <a:hlinkClick r:id="rId4"/>
              </a:rPr>
              <a:t>m</a:t>
            </a:r>
            <a:r>
              <a:rPr sz="1000" spc="-5" dirty="0">
                <a:latin typeface="Times New Roman"/>
                <a:cs typeface="Times New Roman"/>
                <a:hlinkClick r:id="rId4"/>
              </a:rPr>
              <a:t>/ser</a:t>
            </a:r>
            <a:r>
              <a:rPr sz="1000" spc="-15" dirty="0">
                <a:latin typeface="Times New Roman"/>
                <a:cs typeface="Times New Roman"/>
                <a:hlinkClick r:id="rId4"/>
              </a:rPr>
              <a:t>v</a:t>
            </a:r>
            <a:r>
              <a:rPr sz="1000" dirty="0">
                <a:latin typeface="Times New Roman"/>
                <a:cs typeface="Times New Roman"/>
                <a:hlinkClick r:id="rId4"/>
              </a:rPr>
              <a:t>l</a:t>
            </a:r>
            <a:r>
              <a:rPr sz="1000" spc="-5" dirty="0">
                <a:latin typeface="Times New Roman"/>
                <a:cs typeface="Times New Roman"/>
                <a:hlinkClick r:id="rId4"/>
              </a:rPr>
              <a:t>et/</a:t>
            </a:r>
            <a:r>
              <a:rPr sz="1000" spc="-15" dirty="0">
                <a:latin typeface="Times New Roman"/>
                <a:cs typeface="Times New Roman"/>
                <a:hlinkClick r:id="rId4"/>
              </a:rPr>
              <a:t>s</a:t>
            </a:r>
            <a:r>
              <a:rPr sz="1000" spc="-5" dirty="0">
                <a:latin typeface="Times New Roman"/>
                <a:cs typeface="Times New Roman"/>
                <a:hlinkClick r:id="rId4"/>
              </a:rPr>
              <a:t>rt</a:t>
            </a:r>
            <a:r>
              <a:rPr sz="1000" spc="-10" dirty="0">
                <a:latin typeface="Times New Roman"/>
                <a:cs typeface="Times New Roman"/>
                <a:hlinkClick r:id="rId4"/>
              </a:rPr>
              <a:t>/</a:t>
            </a:r>
            <a:r>
              <a:rPr sz="1000" spc="-5" dirty="0">
                <a:latin typeface="Times New Roman"/>
                <a:cs typeface="Times New Roman"/>
                <a:hlinkClick r:id="rId4"/>
              </a:rPr>
              <a:t>bio/cl</a:t>
            </a:r>
            <a:r>
              <a:rPr sz="1000" spc="-10" dirty="0">
                <a:latin typeface="Times New Roman"/>
                <a:cs typeface="Times New Roman"/>
                <a:hlinkClick r:id="rId4"/>
              </a:rPr>
              <a:t>i</a:t>
            </a:r>
            <a:r>
              <a:rPr sz="1000" spc="-15" dirty="0">
                <a:latin typeface="Times New Roman"/>
                <a:cs typeface="Times New Roman"/>
                <a:hlinkClick r:id="rId4"/>
              </a:rPr>
              <a:t>n</a:t>
            </a:r>
            <a:r>
              <a:rPr sz="1000" dirty="0">
                <a:latin typeface="Times New Roman"/>
                <a:cs typeface="Times New Roman"/>
                <a:hlinkClick r:id="rId4"/>
              </a:rPr>
              <a:t>i</a:t>
            </a:r>
            <a:r>
              <a:rPr sz="1000" spc="-5" dirty="0">
                <a:latin typeface="Times New Roman"/>
                <a:cs typeface="Times New Roman"/>
                <a:hlinkClick r:id="rId4"/>
              </a:rPr>
              <a:t>ca</a:t>
            </a:r>
            <a:r>
              <a:rPr sz="1000" spc="20" dirty="0">
                <a:latin typeface="Times New Roman"/>
                <a:cs typeface="Times New Roman"/>
                <a:hlinkClick r:id="rId4"/>
              </a:rPr>
              <a:t>l</a:t>
            </a:r>
            <a:r>
              <a:rPr sz="1000" spc="-5" dirty="0">
                <a:latin typeface="Times New Roman"/>
                <a:cs typeface="Times New Roman"/>
                <a:hlinkClick r:id="rId4"/>
              </a:rPr>
              <a:t>-</a:t>
            </a:r>
            <a:endParaRPr sz="1000">
              <a:latin typeface="Times New Roman"/>
              <a:cs typeface="Times New Roman"/>
            </a:endParaRPr>
          </a:p>
          <a:p>
            <a:pPr marL="12700">
              <a:lnSpc>
                <a:spcPct val="100000"/>
              </a:lnSpc>
            </a:pPr>
            <a:r>
              <a:rPr sz="1000" dirty="0">
                <a:latin typeface="Times New Roman"/>
                <a:cs typeface="Times New Roman"/>
              </a:rPr>
              <a:t>d</a:t>
            </a:r>
            <a:r>
              <a:rPr sz="1000" spc="-5" dirty="0">
                <a:latin typeface="Times New Roman"/>
                <a:cs typeface="Times New Roman"/>
              </a:rPr>
              <a:t>ia</a:t>
            </a:r>
            <a:r>
              <a:rPr sz="1000" spc="-10" dirty="0">
                <a:latin typeface="Times New Roman"/>
                <a:cs typeface="Times New Roman"/>
              </a:rPr>
              <a:t>g</a:t>
            </a:r>
            <a:r>
              <a:rPr sz="1000" spc="-15" dirty="0">
                <a:latin typeface="Times New Roman"/>
                <a:cs typeface="Times New Roman"/>
              </a:rPr>
              <a:t>n</a:t>
            </a:r>
            <a:r>
              <a:rPr sz="1000" dirty="0">
                <a:latin typeface="Times New Roman"/>
                <a:cs typeface="Times New Roman"/>
              </a:rPr>
              <a:t>o</a:t>
            </a:r>
            <a:r>
              <a:rPr sz="1000" spc="-10" dirty="0">
                <a:latin typeface="Times New Roman"/>
                <a:cs typeface="Times New Roman"/>
              </a:rPr>
              <a:t>s</a:t>
            </a:r>
            <a:r>
              <a:rPr sz="1000" spc="-5" dirty="0">
                <a:latin typeface="Times New Roman"/>
                <a:cs typeface="Times New Roman"/>
              </a:rPr>
              <a:t>tic</a:t>
            </a:r>
            <a:r>
              <a:rPr sz="1000" spc="-10" dirty="0">
                <a:latin typeface="Times New Roman"/>
                <a:cs typeface="Times New Roman"/>
              </a:rPr>
              <a:t>s</a:t>
            </a:r>
            <a:r>
              <a:rPr sz="1000" spc="-5" dirty="0">
                <a:latin typeface="Times New Roman"/>
                <a:cs typeface="Times New Roman"/>
              </a:rPr>
              <a:t>/d</a:t>
            </a:r>
            <a:r>
              <a:rPr sz="1000" spc="-25" dirty="0">
                <a:latin typeface="Times New Roman"/>
                <a:cs typeface="Times New Roman"/>
              </a:rPr>
              <a:t>y</a:t>
            </a:r>
            <a:r>
              <a:rPr sz="1000" spc="-15" dirty="0">
                <a:latin typeface="Times New Roman"/>
                <a:cs typeface="Times New Roman"/>
              </a:rPr>
              <a:t>n</a:t>
            </a:r>
            <a:r>
              <a:rPr sz="1000" spc="-5" dirty="0">
                <a:latin typeface="Times New Roman"/>
                <a:cs typeface="Times New Roman"/>
              </a:rPr>
              <a:t>Pa</a:t>
            </a:r>
            <a:r>
              <a:rPr sz="1000" spc="-10" dirty="0">
                <a:latin typeface="Times New Roman"/>
                <a:cs typeface="Times New Roman"/>
              </a:rPr>
              <a:t>g</a:t>
            </a:r>
            <a:r>
              <a:rPr sz="1000" spc="-5" dirty="0">
                <a:latin typeface="Times New Roman"/>
                <a:cs typeface="Times New Roman"/>
              </a:rPr>
              <a:t>e</a:t>
            </a:r>
            <a:r>
              <a:rPr sz="1000" spc="5" dirty="0">
                <a:latin typeface="Times New Roman"/>
                <a:cs typeface="Times New Roman"/>
              </a:rPr>
              <a:t>?</a:t>
            </a:r>
            <a:r>
              <a:rPr sz="1000" dirty="0">
                <a:latin typeface="Times New Roman"/>
                <a:cs typeface="Times New Roman"/>
              </a:rPr>
              <a:t>op</a:t>
            </a:r>
            <a:r>
              <a:rPr sz="1000" spc="-5" dirty="0">
                <a:latin typeface="Times New Roman"/>
                <a:cs typeface="Times New Roman"/>
              </a:rPr>
              <a:t>e</a:t>
            </a:r>
            <a:r>
              <a:rPr sz="1000" spc="-10" dirty="0">
                <a:latin typeface="Times New Roman"/>
                <a:cs typeface="Times New Roman"/>
              </a:rPr>
              <a:t>n=C</a:t>
            </a:r>
            <a:r>
              <a:rPr sz="1000" spc="-5" dirty="0">
                <a:latin typeface="Times New Roman"/>
                <a:cs typeface="Times New Roman"/>
              </a:rPr>
              <a:t>N</a:t>
            </a:r>
            <a:r>
              <a:rPr sz="1000" spc="-20" dirty="0">
                <a:latin typeface="Times New Roman"/>
                <a:cs typeface="Times New Roman"/>
              </a:rPr>
              <a:t>L</a:t>
            </a:r>
            <a:r>
              <a:rPr sz="1000" spc="-5" dirty="0">
                <a:latin typeface="Times New Roman"/>
                <a:cs typeface="Times New Roman"/>
              </a:rPr>
              <a:t>_C</a:t>
            </a:r>
            <a:r>
              <a:rPr sz="1000" spc="-20" dirty="0">
                <a:latin typeface="Times New Roman"/>
                <a:cs typeface="Times New Roman"/>
              </a:rPr>
              <a:t>L</a:t>
            </a:r>
            <a:r>
              <a:rPr sz="1000" spc="-15" dirty="0">
                <a:latin typeface="Times New Roman"/>
                <a:cs typeface="Times New Roman"/>
              </a:rPr>
              <a:t>N</a:t>
            </a:r>
            <a:r>
              <a:rPr sz="1000" spc="-5" dirty="0">
                <a:latin typeface="Times New Roman"/>
                <a:cs typeface="Times New Roman"/>
              </a:rPr>
              <a:t>_P</a:t>
            </a:r>
            <a:r>
              <a:rPr sz="1000" spc="-15" dirty="0">
                <a:latin typeface="Times New Roman"/>
                <a:cs typeface="Times New Roman"/>
              </a:rPr>
              <a:t>RD</a:t>
            </a:r>
            <a:r>
              <a:rPr sz="1000" spc="-20" dirty="0">
                <a:latin typeface="Times New Roman"/>
                <a:cs typeface="Times New Roman"/>
              </a:rPr>
              <a:t>&amp;</a:t>
            </a:r>
            <a:r>
              <a:rPr sz="1000" dirty="0">
                <a:latin typeface="Times New Roman"/>
                <a:cs typeface="Times New Roman"/>
              </a:rPr>
              <a:t>do</a:t>
            </a:r>
            <a:r>
              <a:rPr sz="1000" spc="-5" dirty="0">
                <a:latin typeface="Times New Roman"/>
                <a:cs typeface="Times New Roman"/>
              </a:rPr>
              <a:t>c=</a:t>
            </a:r>
            <a:r>
              <a:rPr sz="1000" spc="-15" dirty="0">
                <a:latin typeface="Times New Roman"/>
                <a:cs typeface="Times New Roman"/>
              </a:rPr>
              <a:t>C</a:t>
            </a:r>
            <a:r>
              <a:rPr sz="1000" dirty="0">
                <a:latin typeface="Times New Roman"/>
                <a:cs typeface="Times New Roman"/>
              </a:rPr>
              <a:t>N</a:t>
            </a:r>
            <a:r>
              <a:rPr sz="1000" spc="-20" dirty="0">
                <a:latin typeface="Times New Roman"/>
                <a:cs typeface="Times New Roman"/>
              </a:rPr>
              <a:t>L</a:t>
            </a:r>
            <a:r>
              <a:rPr sz="1000" spc="-5" dirty="0">
                <a:latin typeface="Times New Roman"/>
                <a:cs typeface="Times New Roman"/>
              </a:rPr>
              <a:t>_P</a:t>
            </a:r>
            <a:r>
              <a:rPr sz="1000" spc="-15" dirty="0">
                <a:latin typeface="Times New Roman"/>
                <a:cs typeface="Times New Roman"/>
              </a:rPr>
              <a:t>RD</a:t>
            </a:r>
            <a:r>
              <a:rPr sz="1000" dirty="0">
                <a:latin typeface="Times New Roman"/>
                <a:cs typeface="Times New Roman"/>
              </a:rPr>
              <a:t>_</a:t>
            </a:r>
            <a:r>
              <a:rPr sz="1000" spc="-15" dirty="0">
                <a:latin typeface="Times New Roman"/>
                <a:cs typeface="Times New Roman"/>
              </a:rPr>
              <a:t>C</a:t>
            </a:r>
            <a:r>
              <a:rPr sz="1000" spc="-5" dirty="0">
                <a:latin typeface="Times New Roman"/>
                <a:cs typeface="Times New Roman"/>
              </a:rPr>
              <a:t>P</a:t>
            </a:r>
            <a:r>
              <a:rPr sz="1000" spc="-20" dirty="0">
                <a:latin typeface="Times New Roman"/>
                <a:cs typeface="Times New Roman"/>
              </a:rPr>
              <a:t>L</a:t>
            </a:r>
            <a:r>
              <a:rPr sz="1000" dirty="0">
                <a:latin typeface="Times New Roman"/>
                <a:cs typeface="Times New Roman"/>
              </a:rPr>
              <a:t>_</a:t>
            </a:r>
            <a:r>
              <a:rPr sz="1000" spc="-15" dirty="0">
                <a:latin typeface="Times New Roman"/>
                <a:cs typeface="Times New Roman"/>
              </a:rPr>
              <a:t>G</a:t>
            </a:r>
            <a:r>
              <a:rPr sz="1000" spc="-5" dirty="0">
                <a:latin typeface="Times New Roman"/>
                <a:cs typeface="Times New Roman"/>
              </a:rPr>
              <a:t>_P</a:t>
            </a:r>
            <a:r>
              <a:rPr sz="1000" spc="-15" dirty="0">
                <a:latin typeface="Times New Roman"/>
                <a:cs typeface="Times New Roman"/>
              </a:rPr>
              <a:t>RD</a:t>
            </a:r>
            <a:r>
              <a:rPr sz="1000" dirty="0">
                <a:latin typeface="Times New Roman"/>
                <a:cs typeface="Times New Roman"/>
              </a:rPr>
              <a:t>_</a:t>
            </a:r>
            <a:r>
              <a:rPr sz="1000" spc="-15" dirty="0">
                <a:latin typeface="Times New Roman"/>
                <a:cs typeface="Times New Roman"/>
              </a:rPr>
              <a:t>C</a:t>
            </a:r>
            <a:r>
              <a:rPr sz="1000" spc="-20" dirty="0">
                <a:latin typeface="Times New Roman"/>
                <a:cs typeface="Times New Roman"/>
              </a:rPr>
              <a:t>L</a:t>
            </a:r>
            <a:r>
              <a:rPr sz="1000" spc="-15" dirty="0">
                <a:latin typeface="Times New Roman"/>
                <a:cs typeface="Times New Roman"/>
              </a:rPr>
              <a:t>N</a:t>
            </a:r>
            <a:r>
              <a:rPr sz="1000" dirty="0">
                <a:latin typeface="Times New Roman"/>
                <a:cs typeface="Times New Roman"/>
              </a:rPr>
              <a:t>_11</a:t>
            </a:r>
            <a:r>
              <a:rPr sz="1000" spc="-20" dirty="0">
                <a:latin typeface="Times New Roman"/>
                <a:cs typeface="Times New Roman"/>
              </a:rPr>
              <a:t>&amp;</a:t>
            </a:r>
            <a:r>
              <a:rPr sz="1000" dirty="0">
                <a:latin typeface="Times New Roman"/>
                <a:cs typeface="Times New Roman"/>
              </a:rPr>
              <a:t>p</a:t>
            </a:r>
            <a:r>
              <a:rPr sz="1000" spc="-15" dirty="0">
                <a:latin typeface="Times New Roman"/>
                <a:cs typeface="Times New Roman"/>
              </a:rPr>
              <a:t>u</a:t>
            </a:r>
            <a:r>
              <a:rPr sz="1000" dirty="0">
                <a:latin typeface="Times New Roman"/>
                <a:cs typeface="Times New Roman"/>
              </a:rPr>
              <a:t>bp</a:t>
            </a:r>
            <a:r>
              <a:rPr sz="1000" spc="-5" dirty="0">
                <a:latin typeface="Times New Roman"/>
                <a:cs typeface="Times New Roman"/>
              </a:rPr>
              <a:t>a</a:t>
            </a:r>
            <a:r>
              <a:rPr sz="1000" dirty="0">
                <a:latin typeface="Times New Roman"/>
                <a:cs typeface="Times New Roman"/>
              </a:rPr>
              <a:t>r</a:t>
            </a:r>
            <a:r>
              <a:rPr sz="1000" spc="0" dirty="0">
                <a:latin typeface="Times New Roman"/>
                <a:cs typeface="Times New Roman"/>
              </a:rPr>
              <a:t>a</a:t>
            </a:r>
            <a:r>
              <a:rPr sz="1000" spc="-20" dirty="0">
                <a:latin typeface="Times New Roman"/>
                <a:cs typeface="Times New Roman"/>
              </a:rPr>
              <a:t>m</a:t>
            </a:r>
            <a:r>
              <a:rPr sz="1000" spc="-10" dirty="0">
                <a:latin typeface="Times New Roman"/>
                <a:cs typeface="Times New Roman"/>
              </a:rPr>
              <a:t>s</a:t>
            </a:r>
            <a:r>
              <a:rPr sz="1000" spc="-5" dirty="0">
                <a:latin typeface="Times New Roman"/>
                <a:cs typeface="Times New Roman"/>
              </a:rPr>
              <a:t>.</a:t>
            </a:r>
            <a:r>
              <a:rPr sz="1000" dirty="0">
                <a:latin typeface="Times New Roman"/>
                <a:cs typeface="Times New Roman"/>
              </a:rPr>
              <a:t>s</a:t>
            </a:r>
            <a:r>
              <a:rPr sz="1000" spc="-15" dirty="0">
                <a:latin typeface="Times New Roman"/>
                <a:cs typeface="Times New Roman"/>
              </a:rPr>
              <a:t>f</a:t>
            </a:r>
            <a:r>
              <a:rPr sz="1000" dirty="0">
                <a:latin typeface="Times New Roman"/>
                <a:cs typeface="Times New Roman"/>
              </a:rPr>
              <a:t>o</a:t>
            </a:r>
            <a:r>
              <a:rPr sz="1000" spc="5" dirty="0">
                <a:latin typeface="Times New Roman"/>
                <a:cs typeface="Times New Roman"/>
              </a:rPr>
              <a:t>r</a:t>
            </a:r>
            <a:r>
              <a:rPr sz="1000" spc="-20" dirty="0">
                <a:latin typeface="Times New Roman"/>
                <a:cs typeface="Times New Roman"/>
              </a:rPr>
              <a:t>m</a:t>
            </a:r>
            <a:r>
              <a:rPr sz="1000" spc="-10" dirty="0">
                <a:latin typeface="Times New Roman"/>
                <a:cs typeface="Times New Roman"/>
              </a:rPr>
              <a:t>=</a:t>
            </a:r>
            <a:r>
              <a:rPr sz="1000" dirty="0">
                <a:latin typeface="Times New Roman"/>
                <a:cs typeface="Times New Roman"/>
              </a:rPr>
              <a:t>4</a:t>
            </a:r>
            <a:r>
              <a:rPr sz="1000" spc="-20" dirty="0">
                <a:latin typeface="Times New Roman"/>
                <a:cs typeface="Times New Roman"/>
              </a:rPr>
              <a:t>&amp;</a:t>
            </a:r>
            <a:r>
              <a:rPr sz="1000" spc="-5" dirty="0">
                <a:latin typeface="Times New Roman"/>
                <a:cs typeface="Times New Roman"/>
              </a:rPr>
              <a:t>l</a:t>
            </a:r>
            <a:r>
              <a:rPr sz="1000" spc="0" dirty="0">
                <a:latin typeface="Times New Roman"/>
                <a:cs typeface="Times New Roman"/>
              </a:rPr>
              <a:t>a</a:t>
            </a:r>
            <a:r>
              <a:rPr sz="1000" dirty="0">
                <a:latin typeface="Times New Roman"/>
                <a:cs typeface="Times New Roman"/>
              </a:rPr>
              <a:t>n</a:t>
            </a:r>
            <a:r>
              <a:rPr sz="1000" spc="-15" dirty="0">
                <a:latin typeface="Times New Roman"/>
                <a:cs typeface="Times New Roman"/>
              </a:rPr>
              <a:t>g</a:t>
            </a:r>
            <a:r>
              <a:rPr sz="1000" spc="-10" dirty="0">
                <a:latin typeface="Times New Roman"/>
                <a:cs typeface="Times New Roman"/>
              </a:rPr>
              <a:t>=</a:t>
            </a:r>
            <a:r>
              <a:rPr sz="1000" spc="5" dirty="0">
                <a:latin typeface="Times New Roman"/>
                <a:cs typeface="Times New Roman"/>
              </a:rPr>
              <a:t>e</a:t>
            </a:r>
            <a:r>
              <a:rPr sz="1000" spc="-5" dirty="0">
                <a:latin typeface="Times New Roman"/>
                <a:cs typeface="Times New Roman"/>
              </a:rPr>
              <a:t>n</a:t>
            </a:r>
            <a:endParaRPr sz="1000">
              <a:latin typeface="Times New Roman"/>
              <a:cs typeface="Times New Roman"/>
            </a:endParaRPr>
          </a:p>
        </p:txBody>
      </p:sp>
      <p:sp>
        <p:nvSpPr>
          <p:cNvPr id="6" name="object 6"/>
          <p:cNvSpPr txBox="1"/>
          <p:nvPr/>
        </p:nvSpPr>
        <p:spPr>
          <a:xfrm>
            <a:off x="6023233" y="1137098"/>
            <a:ext cx="1835785" cy="254000"/>
          </a:xfrm>
          <a:prstGeom prst="rect">
            <a:avLst/>
          </a:prstGeom>
        </p:spPr>
        <p:txBody>
          <a:bodyPr vert="horz" wrap="square" lIns="0" tIns="0" rIns="0" bIns="0" rtlCol="0">
            <a:spAutoFit/>
          </a:bodyPr>
          <a:lstStyle/>
          <a:p>
            <a:pPr marL="12700">
              <a:lnSpc>
                <a:spcPct val="100000"/>
              </a:lnSpc>
            </a:pPr>
            <a:r>
              <a:rPr sz="1800" b="1" spc="-20" dirty="0">
                <a:latin typeface="Times New Roman"/>
                <a:cs typeface="Times New Roman"/>
              </a:rPr>
              <a:t>M</a:t>
            </a:r>
            <a:r>
              <a:rPr sz="1800" b="1" spc="-5" dirty="0">
                <a:latin typeface="Times New Roman"/>
                <a:cs typeface="Times New Roman"/>
              </a:rPr>
              <a:t>e</a:t>
            </a:r>
            <a:r>
              <a:rPr sz="1800" b="1" spc="-10" dirty="0">
                <a:latin typeface="Times New Roman"/>
                <a:cs typeface="Times New Roman"/>
              </a:rPr>
              <a:t>tabolic</a:t>
            </a:r>
            <a:r>
              <a:rPr sz="1800" b="1" spc="-15" dirty="0">
                <a:latin typeface="Times New Roman"/>
                <a:cs typeface="Times New Roman"/>
              </a:rPr>
              <a:t> </a:t>
            </a:r>
            <a:r>
              <a:rPr sz="1800" b="1" spc="-10" dirty="0">
                <a:latin typeface="Times New Roman"/>
                <a:cs typeface="Times New Roman"/>
              </a:rPr>
              <a:t>anal</a:t>
            </a:r>
            <a:r>
              <a:rPr sz="1800" b="1" spc="-5" dirty="0">
                <a:latin typeface="Times New Roman"/>
                <a:cs typeface="Times New Roman"/>
              </a:rPr>
              <a:t>ysis</a:t>
            </a:r>
            <a:endParaRPr sz="18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35280" rIns="0" bIns="0" rtlCol="0">
            <a:spAutoFit/>
          </a:bodyPr>
          <a:lstStyle/>
          <a:p>
            <a:pPr marL="2774315">
              <a:lnSpc>
                <a:spcPct val="100000"/>
              </a:lnSpc>
            </a:pPr>
            <a:r>
              <a:rPr spc="-5" dirty="0"/>
              <a:t>JBAIDS</a:t>
            </a:r>
          </a:p>
        </p:txBody>
      </p:sp>
      <p:sp>
        <p:nvSpPr>
          <p:cNvPr id="3" name="object 3"/>
          <p:cNvSpPr txBox="1"/>
          <p:nvPr/>
        </p:nvSpPr>
        <p:spPr>
          <a:xfrm>
            <a:off x="5588004" y="1573843"/>
            <a:ext cx="2877185" cy="4488180"/>
          </a:xfrm>
          <a:prstGeom prst="rect">
            <a:avLst/>
          </a:prstGeom>
        </p:spPr>
        <p:txBody>
          <a:bodyPr vert="horz" wrap="square" lIns="0" tIns="0" rIns="0" bIns="0" rtlCol="0">
            <a:spAutoFit/>
          </a:bodyPr>
          <a:lstStyle/>
          <a:p>
            <a:pPr marL="355600" marR="214629" indent="-342900">
              <a:lnSpc>
                <a:spcPct val="100000"/>
              </a:lnSpc>
              <a:buClr>
                <a:srgbClr val="C00000"/>
              </a:buClr>
              <a:buFont typeface="Times New Roman"/>
              <a:buChar char="•"/>
              <a:tabLst>
                <a:tab pos="355600" algn="l"/>
              </a:tabLst>
            </a:pPr>
            <a:r>
              <a:rPr sz="2000" spc="-5" dirty="0">
                <a:solidFill>
                  <a:srgbClr val="C00000"/>
                </a:solidFill>
                <a:latin typeface="Times New Roman"/>
                <a:cs typeface="Times New Roman"/>
              </a:rPr>
              <a:t>Join</a:t>
            </a:r>
            <a:r>
              <a:rPr sz="2000" dirty="0">
                <a:solidFill>
                  <a:srgbClr val="C00000"/>
                </a:solidFill>
                <a:latin typeface="Times New Roman"/>
                <a:cs typeface="Times New Roman"/>
              </a:rPr>
              <a:t>t</a:t>
            </a:r>
            <a:r>
              <a:rPr sz="2000" spc="-20" dirty="0">
                <a:solidFill>
                  <a:srgbClr val="C00000"/>
                </a:solidFill>
                <a:latin typeface="Times New Roman"/>
                <a:cs typeface="Times New Roman"/>
              </a:rPr>
              <a:t> </a:t>
            </a:r>
            <a:r>
              <a:rPr sz="2000" spc="-10" dirty="0">
                <a:solidFill>
                  <a:srgbClr val="C00000"/>
                </a:solidFill>
                <a:latin typeface="Times New Roman"/>
                <a:cs typeface="Times New Roman"/>
              </a:rPr>
              <a:t>B</a:t>
            </a:r>
            <a:r>
              <a:rPr sz="2000" dirty="0">
                <a:solidFill>
                  <a:srgbClr val="C00000"/>
                </a:solidFill>
                <a:latin typeface="Times New Roman"/>
                <a:cs typeface="Times New Roman"/>
              </a:rPr>
              <a:t>io</a:t>
            </a:r>
            <a:r>
              <a:rPr sz="2000" spc="-10" dirty="0">
                <a:solidFill>
                  <a:srgbClr val="C00000"/>
                </a:solidFill>
                <a:latin typeface="Times New Roman"/>
                <a:cs typeface="Times New Roman"/>
              </a:rPr>
              <a:t>l</a:t>
            </a:r>
            <a:r>
              <a:rPr sz="2000" dirty="0">
                <a:solidFill>
                  <a:srgbClr val="C00000"/>
                </a:solidFill>
                <a:latin typeface="Times New Roman"/>
                <a:cs typeface="Times New Roman"/>
              </a:rPr>
              <a:t>o</a:t>
            </a:r>
            <a:r>
              <a:rPr sz="2000" spc="5" dirty="0">
                <a:solidFill>
                  <a:srgbClr val="C00000"/>
                </a:solidFill>
                <a:latin typeface="Times New Roman"/>
                <a:cs typeface="Times New Roman"/>
              </a:rPr>
              <a:t>g</a:t>
            </a:r>
            <a:r>
              <a:rPr sz="2000" dirty="0">
                <a:solidFill>
                  <a:srgbClr val="C00000"/>
                </a:solidFill>
                <a:latin typeface="Times New Roman"/>
                <a:cs typeface="Times New Roman"/>
              </a:rPr>
              <a:t>i</a:t>
            </a:r>
            <a:r>
              <a:rPr sz="2000" spc="-10" dirty="0">
                <a:solidFill>
                  <a:srgbClr val="C00000"/>
                </a:solidFill>
                <a:latin typeface="Times New Roman"/>
                <a:cs typeface="Times New Roman"/>
              </a:rPr>
              <a:t>c</a:t>
            </a:r>
            <a:r>
              <a:rPr sz="2000" dirty="0">
                <a:solidFill>
                  <a:srgbClr val="C00000"/>
                </a:solidFill>
                <a:latin typeface="Times New Roman"/>
                <a:cs typeface="Times New Roman"/>
              </a:rPr>
              <a:t>al</a:t>
            </a:r>
            <a:r>
              <a:rPr sz="2000" spc="-45" dirty="0">
                <a:solidFill>
                  <a:srgbClr val="C00000"/>
                </a:solidFill>
                <a:latin typeface="Times New Roman"/>
                <a:cs typeface="Times New Roman"/>
              </a:rPr>
              <a:t> </a:t>
            </a:r>
            <a:r>
              <a:rPr sz="2000" spc="-5" dirty="0">
                <a:solidFill>
                  <a:srgbClr val="C00000"/>
                </a:solidFill>
                <a:latin typeface="Times New Roman"/>
                <a:cs typeface="Times New Roman"/>
              </a:rPr>
              <a:t>A</a:t>
            </a:r>
            <a:r>
              <a:rPr sz="2000" spc="5" dirty="0">
                <a:solidFill>
                  <a:srgbClr val="C00000"/>
                </a:solidFill>
                <a:latin typeface="Times New Roman"/>
                <a:cs typeface="Times New Roman"/>
              </a:rPr>
              <a:t>g</a:t>
            </a:r>
            <a:r>
              <a:rPr sz="2000" dirty="0">
                <a:solidFill>
                  <a:srgbClr val="C00000"/>
                </a:solidFill>
                <a:latin typeface="Times New Roman"/>
                <a:cs typeface="Times New Roman"/>
              </a:rPr>
              <a:t>ent I</a:t>
            </a:r>
            <a:r>
              <a:rPr sz="2000" spc="5" dirty="0">
                <a:solidFill>
                  <a:srgbClr val="C00000"/>
                </a:solidFill>
                <a:latin typeface="Times New Roman"/>
                <a:cs typeface="Times New Roman"/>
              </a:rPr>
              <a:t>d</a:t>
            </a:r>
            <a:r>
              <a:rPr sz="2000" dirty="0">
                <a:solidFill>
                  <a:srgbClr val="C00000"/>
                </a:solidFill>
                <a:latin typeface="Times New Roman"/>
                <a:cs typeface="Times New Roman"/>
              </a:rPr>
              <a:t>entif</a:t>
            </a:r>
            <a:r>
              <a:rPr sz="2000" spc="-10" dirty="0">
                <a:solidFill>
                  <a:srgbClr val="C00000"/>
                </a:solidFill>
                <a:latin typeface="Times New Roman"/>
                <a:cs typeface="Times New Roman"/>
              </a:rPr>
              <a:t>i</a:t>
            </a:r>
            <a:r>
              <a:rPr sz="2000" spc="-15" dirty="0">
                <a:solidFill>
                  <a:srgbClr val="C00000"/>
                </a:solidFill>
                <a:latin typeface="Times New Roman"/>
                <a:cs typeface="Times New Roman"/>
              </a:rPr>
              <a:t>c</a:t>
            </a:r>
            <a:r>
              <a:rPr sz="2000" dirty="0">
                <a:solidFill>
                  <a:srgbClr val="C00000"/>
                </a:solidFill>
                <a:latin typeface="Times New Roman"/>
                <a:cs typeface="Times New Roman"/>
              </a:rPr>
              <a:t>a</a:t>
            </a:r>
            <a:r>
              <a:rPr sz="2000" spc="-10" dirty="0">
                <a:solidFill>
                  <a:srgbClr val="C00000"/>
                </a:solidFill>
                <a:latin typeface="Times New Roman"/>
                <a:cs typeface="Times New Roman"/>
              </a:rPr>
              <a:t>t</a:t>
            </a:r>
            <a:r>
              <a:rPr sz="2000" dirty="0">
                <a:solidFill>
                  <a:srgbClr val="C00000"/>
                </a:solidFill>
                <a:latin typeface="Times New Roman"/>
                <a:cs typeface="Times New Roman"/>
              </a:rPr>
              <a:t>i</a:t>
            </a:r>
            <a:r>
              <a:rPr sz="2000" spc="-15" dirty="0">
                <a:solidFill>
                  <a:srgbClr val="C00000"/>
                </a:solidFill>
                <a:latin typeface="Times New Roman"/>
                <a:cs typeface="Times New Roman"/>
              </a:rPr>
              <a:t>o</a:t>
            </a:r>
            <a:r>
              <a:rPr sz="2000" dirty="0">
                <a:solidFill>
                  <a:srgbClr val="C00000"/>
                </a:solidFill>
                <a:latin typeface="Times New Roman"/>
                <a:cs typeface="Times New Roman"/>
              </a:rPr>
              <a:t>n</a:t>
            </a:r>
            <a:r>
              <a:rPr sz="2000" spc="-40" dirty="0">
                <a:solidFill>
                  <a:srgbClr val="C00000"/>
                </a:solidFill>
                <a:latin typeface="Times New Roman"/>
                <a:cs typeface="Times New Roman"/>
              </a:rPr>
              <a:t> </a:t>
            </a:r>
            <a:r>
              <a:rPr sz="2000" dirty="0">
                <a:solidFill>
                  <a:srgbClr val="C00000"/>
                </a:solidFill>
                <a:latin typeface="Times New Roman"/>
                <a:cs typeface="Times New Roman"/>
              </a:rPr>
              <a:t>and </a:t>
            </a:r>
            <a:r>
              <a:rPr sz="2000" spc="-5" dirty="0">
                <a:solidFill>
                  <a:srgbClr val="C00000"/>
                </a:solidFill>
                <a:latin typeface="Times New Roman"/>
                <a:cs typeface="Times New Roman"/>
              </a:rPr>
              <a:t>Diag</a:t>
            </a:r>
            <a:r>
              <a:rPr sz="2000" spc="5" dirty="0">
                <a:solidFill>
                  <a:srgbClr val="C00000"/>
                </a:solidFill>
                <a:latin typeface="Times New Roman"/>
                <a:cs typeface="Times New Roman"/>
              </a:rPr>
              <a:t>n</a:t>
            </a:r>
            <a:r>
              <a:rPr sz="2000" dirty="0">
                <a:solidFill>
                  <a:srgbClr val="C00000"/>
                </a:solidFill>
                <a:latin typeface="Times New Roman"/>
                <a:cs typeface="Times New Roman"/>
              </a:rPr>
              <a:t>ost</a:t>
            </a:r>
            <a:r>
              <a:rPr sz="2000" spc="-10" dirty="0">
                <a:solidFill>
                  <a:srgbClr val="C00000"/>
                </a:solidFill>
                <a:latin typeface="Times New Roman"/>
                <a:cs typeface="Times New Roman"/>
              </a:rPr>
              <a:t>i</a:t>
            </a:r>
            <a:r>
              <a:rPr sz="2000" dirty="0">
                <a:solidFill>
                  <a:srgbClr val="C00000"/>
                </a:solidFill>
                <a:latin typeface="Times New Roman"/>
                <a:cs typeface="Times New Roman"/>
              </a:rPr>
              <a:t>c</a:t>
            </a:r>
            <a:r>
              <a:rPr sz="2000" spc="-45" dirty="0">
                <a:solidFill>
                  <a:srgbClr val="C00000"/>
                </a:solidFill>
                <a:latin typeface="Times New Roman"/>
                <a:cs typeface="Times New Roman"/>
              </a:rPr>
              <a:t> </a:t>
            </a:r>
            <a:r>
              <a:rPr sz="2000" spc="-5" dirty="0">
                <a:solidFill>
                  <a:srgbClr val="C00000"/>
                </a:solidFill>
                <a:latin typeface="Times New Roman"/>
                <a:cs typeface="Times New Roman"/>
              </a:rPr>
              <a:t>Sys</a:t>
            </a:r>
            <a:r>
              <a:rPr sz="2000" spc="-10" dirty="0">
                <a:solidFill>
                  <a:srgbClr val="C00000"/>
                </a:solidFill>
                <a:latin typeface="Times New Roman"/>
                <a:cs typeface="Times New Roman"/>
              </a:rPr>
              <a:t>t</a:t>
            </a:r>
            <a:r>
              <a:rPr sz="2000" dirty="0">
                <a:solidFill>
                  <a:srgbClr val="C00000"/>
                </a:solidFill>
                <a:latin typeface="Times New Roman"/>
                <a:cs typeface="Times New Roman"/>
              </a:rPr>
              <a:t>em (JBA</a:t>
            </a:r>
            <a:r>
              <a:rPr sz="2000" spc="5" dirty="0">
                <a:solidFill>
                  <a:srgbClr val="C00000"/>
                </a:solidFill>
                <a:latin typeface="Times New Roman"/>
                <a:cs typeface="Times New Roman"/>
              </a:rPr>
              <a:t>I</a:t>
            </a:r>
            <a:r>
              <a:rPr sz="2000" spc="-5" dirty="0">
                <a:solidFill>
                  <a:srgbClr val="C00000"/>
                </a:solidFill>
                <a:latin typeface="Times New Roman"/>
                <a:cs typeface="Times New Roman"/>
              </a:rPr>
              <a:t>D</a:t>
            </a:r>
            <a:r>
              <a:rPr sz="2000" dirty="0">
                <a:solidFill>
                  <a:srgbClr val="C00000"/>
                </a:solidFill>
                <a:latin typeface="Times New Roman"/>
                <a:cs typeface="Times New Roman"/>
              </a:rPr>
              <a:t>S)</a:t>
            </a:r>
            <a:r>
              <a:rPr sz="2000" spc="-30" dirty="0">
                <a:solidFill>
                  <a:srgbClr val="C00000"/>
                </a:solidFill>
                <a:latin typeface="Times New Roman"/>
                <a:cs typeface="Times New Roman"/>
              </a:rPr>
              <a:t> </a:t>
            </a:r>
            <a:r>
              <a:rPr sz="2000" spc="-5" dirty="0">
                <a:solidFill>
                  <a:srgbClr val="C00000"/>
                </a:solidFill>
                <a:latin typeface="Times New Roman"/>
                <a:cs typeface="Times New Roman"/>
              </a:rPr>
              <a:t>Plag</a:t>
            </a:r>
            <a:r>
              <a:rPr sz="2000" spc="5" dirty="0">
                <a:solidFill>
                  <a:srgbClr val="C00000"/>
                </a:solidFill>
                <a:latin typeface="Times New Roman"/>
                <a:cs typeface="Times New Roman"/>
              </a:rPr>
              <a:t>u</a:t>
            </a:r>
            <a:r>
              <a:rPr sz="2000" dirty="0">
                <a:solidFill>
                  <a:srgbClr val="C00000"/>
                </a:solidFill>
                <a:latin typeface="Times New Roman"/>
                <a:cs typeface="Times New Roman"/>
              </a:rPr>
              <a:t>e </a:t>
            </a:r>
            <a:r>
              <a:rPr sz="2000" spc="-5" dirty="0">
                <a:solidFill>
                  <a:srgbClr val="C00000"/>
                </a:solidFill>
                <a:latin typeface="Times New Roman"/>
                <a:cs typeface="Times New Roman"/>
              </a:rPr>
              <a:t>Det</a:t>
            </a:r>
            <a:r>
              <a:rPr sz="2000" spc="-10" dirty="0">
                <a:solidFill>
                  <a:srgbClr val="C00000"/>
                </a:solidFill>
                <a:latin typeface="Times New Roman"/>
                <a:cs typeface="Times New Roman"/>
              </a:rPr>
              <a:t>e</a:t>
            </a:r>
            <a:r>
              <a:rPr sz="2000" dirty="0">
                <a:solidFill>
                  <a:srgbClr val="C00000"/>
                </a:solidFill>
                <a:latin typeface="Times New Roman"/>
                <a:cs typeface="Times New Roman"/>
              </a:rPr>
              <a:t>c</a:t>
            </a:r>
            <a:r>
              <a:rPr sz="2000" spc="-10" dirty="0">
                <a:solidFill>
                  <a:srgbClr val="C00000"/>
                </a:solidFill>
                <a:latin typeface="Times New Roman"/>
                <a:cs typeface="Times New Roman"/>
              </a:rPr>
              <a:t>t</a:t>
            </a:r>
            <a:r>
              <a:rPr sz="2000" dirty="0">
                <a:solidFill>
                  <a:srgbClr val="C00000"/>
                </a:solidFill>
                <a:latin typeface="Times New Roman"/>
                <a:cs typeface="Times New Roman"/>
              </a:rPr>
              <a:t>ion</a:t>
            </a:r>
            <a:r>
              <a:rPr sz="2000" spc="-20" dirty="0">
                <a:solidFill>
                  <a:srgbClr val="C00000"/>
                </a:solidFill>
                <a:latin typeface="Times New Roman"/>
                <a:cs typeface="Times New Roman"/>
              </a:rPr>
              <a:t> </a:t>
            </a:r>
            <a:r>
              <a:rPr sz="2000" dirty="0">
                <a:solidFill>
                  <a:srgbClr val="C00000"/>
                </a:solidFill>
                <a:latin typeface="Times New Roman"/>
                <a:cs typeface="Times New Roman"/>
              </a:rPr>
              <a:t>kit</a:t>
            </a:r>
            <a:endParaRPr sz="2000">
              <a:latin typeface="Times New Roman"/>
              <a:cs typeface="Times New Roman"/>
            </a:endParaRPr>
          </a:p>
          <a:p>
            <a:pPr marL="355600" indent="-342900">
              <a:lnSpc>
                <a:spcPct val="100000"/>
              </a:lnSpc>
              <a:spcBef>
                <a:spcPts val="480"/>
              </a:spcBef>
              <a:buClr>
                <a:srgbClr val="C00000"/>
              </a:buClr>
              <a:buFont typeface="Times New Roman"/>
              <a:buChar char="•"/>
              <a:tabLst>
                <a:tab pos="355600" algn="l"/>
              </a:tabLst>
            </a:pPr>
            <a:r>
              <a:rPr sz="2000" i="1" spc="-5" dirty="0">
                <a:solidFill>
                  <a:srgbClr val="C00000"/>
                </a:solidFill>
                <a:latin typeface="Times New Roman"/>
                <a:cs typeface="Times New Roman"/>
              </a:rPr>
              <a:t>Yersini</a:t>
            </a:r>
            <a:r>
              <a:rPr sz="2000" i="1" dirty="0">
                <a:solidFill>
                  <a:srgbClr val="C00000"/>
                </a:solidFill>
                <a:latin typeface="Times New Roman"/>
                <a:cs typeface="Times New Roman"/>
              </a:rPr>
              <a:t>a</a:t>
            </a:r>
            <a:r>
              <a:rPr sz="2000" i="1" spc="-25" dirty="0">
                <a:solidFill>
                  <a:srgbClr val="C00000"/>
                </a:solidFill>
                <a:latin typeface="Times New Roman"/>
                <a:cs typeface="Times New Roman"/>
              </a:rPr>
              <a:t> </a:t>
            </a:r>
            <a:r>
              <a:rPr sz="2000" i="1" dirty="0">
                <a:solidFill>
                  <a:srgbClr val="C00000"/>
                </a:solidFill>
                <a:latin typeface="Times New Roman"/>
                <a:cs typeface="Times New Roman"/>
              </a:rPr>
              <a:t>pestis</a:t>
            </a:r>
            <a:endParaRPr sz="2000">
              <a:latin typeface="Times New Roman"/>
              <a:cs typeface="Times New Roman"/>
            </a:endParaRPr>
          </a:p>
          <a:p>
            <a:pPr marL="355600" marR="142240" indent="-342900">
              <a:lnSpc>
                <a:spcPct val="100000"/>
              </a:lnSpc>
              <a:spcBef>
                <a:spcPts val="480"/>
              </a:spcBef>
              <a:buClr>
                <a:srgbClr val="C00000"/>
              </a:buClr>
              <a:buFont typeface="Times New Roman"/>
              <a:buChar char="•"/>
              <a:tabLst>
                <a:tab pos="355600" algn="l"/>
              </a:tabLst>
            </a:pPr>
            <a:r>
              <a:rPr sz="2000" dirty="0">
                <a:solidFill>
                  <a:srgbClr val="C00000"/>
                </a:solidFill>
                <a:latin typeface="Times New Roman"/>
                <a:cs typeface="Times New Roman"/>
              </a:rPr>
              <a:t>I</a:t>
            </a:r>
            <a:r>
              <a:rPr sz="2000" spc="5" dirty="0">
                <a:solidFill>
                  <a:srgbClr val="C00000"/>
                </a:solidFill>
                <a:latin typeface="Times New Roman"/>
                <a:cs typeface="Times New Roman"/>
              </a:rPr>
              <a:t>d</a:t>
            </a:r>
            <a:r>
              <a:rPr sz="2000" dirty="0">
                <a:solidFill>
                  <a:srgbClr val="C00000"/>
                </a:solidFill>
                <a:latin typeface="Times New Roman"/>
                <a:cs typeface="Times New Roman"/>
              </a:rPr>
              <a:t>aho</a:t>
            </a:r>
            <a:r>
              <a:rPr sz="2000" spc="-25" dirty="0">
                <a:solidFill>
                  <a:srgbClr val="C00000"/>
                </a:solidFill>
                <a:latin typeface="Times New Roman"/>
                <a:cs typeface="Times New Roman"/>
              </a:rPr>
              <a:t> </a:t>
            </a:r>
            <a:r>
              <a:rPr sz="2000" dirty="0">
                <a:solidFill>
                  <a:srgbClr val="C00000"/>
                </a:solidFill>
                <a:latin typeface="Times New Roman"/>
                <a:cs typeface="Times New Roman"/>
              </a:rPr>
              <a:t>Tech</a:t>
            </a:r>
            <a:r>
              <a:rPr sz="2000" spc="5" dirty="0">
                <a:solidFill>
                  <a:srgbClr val="C00000"/>
                </a:solidFill>
                <a:latin typeface="Times New Roman"/>
                <a:cs typeface="Times New Roman"/>
              </a:rPr>
              <a:t>n</a:t>
            </a:r>
            <a:r>
              <a:rPr sz="2000" dirty="0">
                <a:solidFill>
                  <a:srgbClr val="C00000"/>
                </a:solidFill>
                <a:latin typeface="Times New Roman"/>
                <a:cs typeface="Times New Roman"/>
              </a:rPr>
              <a:t>olog</a:t>
            </a:r>
            <a:r>
              <a:rPr sz="2000" spc="-15" dirty="0">
                <a:solidFill>
                  <a:srgbClr val="C00000"/>
                </a:solidFill>
                <a:latin typeface="Times New Roman"/>
                <a:cs typeface="Times New Roman"/>
              </a:rPr>
              <a:t>y</a:t>
            </a:r>
            <a:r>
              <a:rPr sz="2000" dirty="0">
                <a:solidFill>
                  <a:srgbClr val="C00000"/>
                </a:solidFill>
                <a:latin typeface="Times New Roman"/>
                <a:cs typeface="Times New Roman"/>
              </a:rPr>
              <a:t>,</a:t>
            </a:r>
            <a:r>
              <a:rPr sz="2000" spc="-20" dirty="0">
                <a:solidFill>
                  <a:srgbClr val="C00000"/>
                </a:solidFill>
                <a:latin typeface="Times New Roman"/>
                <a:cs typeface="Times New Roman"/>
              </a:rPr>
              <a:t> </a:t>
            </a:r>
            <a:r>
              <a:rPr sz="2000" dirty="0">
                <a:solidFill>
                  <a:srgbClr val="C00000"/>
                </a:solidFill>
                <a:latin typeface="Times New Roman"/>
                <a:cs typeface="Times New Roman"/>
              </a:rPr>
              <a:t>I</a:t>
            </a:r>
            <a:r>
              <a:rPr sz="2000" spc="5" dirty="0">
                <a:solidFill>
                  <a:srgbClr val="C00000"/>
                </a:solidFill>
                <a:latin typeface="Times New Roman"/>
                <a:cs typeface="Times New Roman"/>
              </a:rPr>
              <a:t>n</a:t>
            </a:r>
            <a:r>
              <a:rPr sz="2000" dirty="0">
                <a:solidFill>
                  <a:srgbClr val="C00000"/>
                </a:solidFill>
                <a:latin typeface="Times New Roman"/>
                <a:cs typeface="Times New Roman"/>
              </a:rPr>
              <a:t>c. </a:t>
            </a:r>
            <a:r>
              <a:rPr sz="2000" spc="-5" dirty="0">
                <a:solidFill>
                  <a:srgbClr val="C00000"/>
                </a:solidFill>
                <a:latin typeface="Times New Roman"/>
                <a:cs typeface="Times New Roman"/>
              </a:rPr>
              <a:t>Sal</a:t>
            </a:r>
            <a:r>
              <a:rPr sz="2000" dirty="0">
                <a:solidFill>
                  <a:srgbClr val="C00000"/>
                </a:solidFill>
                <a:latin typeface="Times New Roman"/>
                <a:cs typeface="Times New Roman"/>
              </a:rPr>
              <a:t>t</a:t>
            </a:r>
            <a:r>
              <a:rPr sz="2000" spc="-20" dirty="0">
                <a:solidFill>
                  <a:srgbClr val="C00000"/>
                </a:solidFill>
                <a:latin typeface="Times New Roman"/>
                <a:cs typeface="Times New Roman"/>
              </a:rPr>
              <a:t> </a:t>
            </a:r>
            <a:r>
              <a:rPr sz="2000" dirty="0">
                <a:solidFill>
                  <a:srgbClr val="C00000"/>
                </a:solidFill>
                <a:latin typeface="Times New Roman"/>
                <a:cs typeface="Times New Roman"/>
              </a:rPr>
              <a:t>Lake</a:t>
            </a:r>
            <a:r>
              <a:rPr sz="2000" spc="-10" dirty="0">
                <a:solidFill>
                  <a:srgbClr val="C00000"/>
                </a:solidFill>
                <a:latin typeface="Times New Roman"/>
                <a:cs typeface="Times New Roman"/>
              </a:rPr>
              <a:t> </a:t>
            </a:r>
            <a:r>
              <a:rPr sz="2000" dirty="0">
                <a:solidFill>
                  <a:srgbClr val="C00000"/>
                </a:solidFill>
                <a:latin typeface="Times New Roman"/>
                <a:cs typeface="Times New Roman"/>
              </a:rPr>
              <a:t>C</a:t>
            </a:r>
            <a:r>
              <a:rPr sz="2000" spc="-10" dirty="0">
                <a:solidFill>
                  <a:srgbClr val="C00000"/>
                </a:solidFill>
                <a:latin typeface="Times New Roman"/>
                <a:cs typeface="Times New Roman"/>
              </a:rPr>
              <a:t>i</a:t>
            </a:r>
            <a:r>
              <a:rPr sz="2000" dirty="0">
                <a:solidFill>
                  <a:srgbClr val="C00000"/>
                </a:solidFill>
                <a:latin typeface="Times New Roman"/>
                <a:cs typeface="Times New Roman"/>
              </a:rPr>
              <a:t>t</a:t>
            </a:r>
            <a:r>
              <a:rPr sz="2000" spc="-15" dirty="0">
                <a:solidFill>
                  <a:srgbClr val="C00000"/>
                </a:solidFill>
                <a:latin typeface="Times New Roman"/>
                <a:cs typeface="Times New Roman"/>
              </a:rPr>
              <a:t>y</a:t>
            </a:r>
            <a:r>
              <a:rPr sz="2000" dirty="0">
                <a:solidFill>
                  <a:srgbClr val="C00000"/>
                </a:solidFill>
                <a:latin typeface="Times New Roman"/>
                <a:cs typeface="Times New Roman"/>
              </a:rPr>
              <a:t>,</a:t>
            </a:r>
            <a:r>
              <a:rPr sz="2000" spc="5" dirty="0">
                <a:solidFill>
                  <a:srgbClr val="C00000"/>
                </a:solidFill>
                <a:latin typeface="Times New Roman"/>
                <a:cs typeface="Times New Roman"/>
              </a:rPr>
              <a:t> </a:t>
            </a:r>
            <a:r>
              <a:rPr sz="2000" dirty="0">
                <a:solidFill>
                  <a:srgbClr val="C00000"/>
                </a:solidFill>
                <a:latin typeface="Times New Roman"/>
                <a:cs typeface="Times New Roman"/>
              </a:rPr>
              <a:t>UT</a:t>
            </a:r>
            <a:endParaRPr sz="2000">
              <a:latin typeface="Times New Roman"/>
              <a:cs typeface="Times New Roman"/>
            </a:endParaRPr>
          </a:p>
          <a:p>
            <a:pPr marL="355600" marR="5080" indent="-342900">
              <a:lnSpc>
                <a:spcPct val="100000"/>
              </a:lnSpc>
              <a:spcBef>
                <a:spcPts val="480"/>
              </a:spcBef>
              <a:buClr>
                <a:srgbClr val="C00000"/>
              </a:buClr>
              <a:buFont typeface="Times New Roman"/>
              <a:buChar char="•"/>
              <a:tabLst>
                <a:tab pos="355600" algn="l"/>
              </a:tabLst>
            </a:pPr>
            <a:r>
              <a:rPr sz="2000" spc="-5" dirty="0">
                <a:solidFill>
                  <a:srgbClr val="C00000"/>
                </a:solidFill>
                <a:latin typeface="Times New Roman"/>
                <a:cs typeface="Times New Roman"/>
              </a:rPr>
              <a:t>A</a:t>
            </a:r>
            <a:r>
              <a:rPr sz="2000" spc="5" dirty="0">
                <a:solidFill>
                  <a:srgbClr val="C00000"/>
                </a:solidFill>
                <a:latin typeface="Times New Roman"/>
                <a:cs typeface="Times New Roman"/>
              </a:rPr>
              <a:t>n</a:t>
            </a:r>
            <a:r>
              <a:rPr sz="2000" dirty="0">
                <a:solidFill>
                  <a:srgbClr val="C00000"/>
                </a:solidFill>
                <a:latin typeface="Times New Roman"/>
                <a:cs typeface="Times New Roman"/>
              </a:rPr>
              <a:t>thrax,</a:t>
            </a:r>
            <a:r>
              <a:rPr sz="2000" spc="-40" dirty="0">
                <a:solidFill>
                  <a:srgbClr val="C00000"/>
                </a:solidFill>
                <a:latin typeface="Times New Roman"/>
                <a:cs typeface="Times New Roman"/>
              </a:rPr>
              <a:t> </a:t>
            </a:r>
            <a:r>
              <a:rPr sz="2000" i="1" dirty="0">
                <a:solidFill>
                  <a:srgbClr val="C00000"/>
                </a:solidFill>
                <a:latin typeface="Times New Roman"/>
                <a:cs typeface="Times New Roman"/>
              </a:rPr>
              <a:t>Bruce</a:t>
            </a:r>
            <a:r>
              <a:rPr sz="2000" i="1" spc="-15" dirty="0">
                <a:solidFill>
                  <a:srgbClr val="C00000"/>
                </a:solidFill>
                <a:latin typeface="Times New Roman"/>
                <a:cs typeface="Times New Roman"/>
              </a:rPr>
              <a:t>l</a:t>
            </a:r>
            <a:r>
              <a:rPr sz="2000" i="1" dirty="0">
                <a:solidFill>
                  <a:srgbClr val="C00000"/>
                </a:solidFill>
                <a:latin typeface="Times New Roman"/>
                <a:cs typeface="Times New Roman"/>
              </a:rPr>
              <a:t>la</a:t>
            </a:r>
            <a:r>
              <a:rPr sz="2000" i="1" spc="-20" dirty="0">
                <a:solidFill>
                  <a:srgbClr val="C00000"/>
                </a:solidFill>
                <a:latin typeface="Times New Roman"/>
                <a:cs typeface="Times New Roman"/>
              </a:rPr>
              <a:t> </a:t>
            </a:r>
            <a:r>
              <a:rPr sz="2000" spc="-5" dirty="0">
                <a:solidFill>
                  <a:srgbClr val="C00000"/>
                </a:solidFill>
                <a:latin typeface="Times New Roman"/>
                <a:cs typeface="Times New Roman"/>
              </a:rPr>
              <a:t>sp</a:t>
            </a:r>
            <a:r>
              <a:rPr sz="2000" spc="5" dirty="0">
                <a:solidFill>
                  <a:srgbClr val="C00000"/>
                </a:solidFill>
                <a:latin typeface="Times New Roman"/>
                <a:cs typeface="Times New Roman"/>
              </a:rPr>
              <a:t>p</a:t>
            </a:r>
            <a:r>
              <a:rPr sz="2000" dirty="0">
                <a:solidFill>
                  <a:srgbClr val="C00000"/>
                </a:solidFill>
                <a:latin typeface="Times New Roman"/>
                <a:cs typeface="Times New Roman"/>
              </a:rPr>
              <a:t>, Botul</a:t>
            </a:r>
            <a:r>
              <a:rPr sz="2000" spc="-10" dirty="0">
                <a:solidFill>
                  <a:srgbClr val="C00000"/>
                </a:solidFill>
                <a:latin typeface="Times New Roman"/>
                <a:cs typeface="Times New Roman"/>
              </a:rPr>
              <a:t>i</a:t>
            </a:r>
            <a:r>
              <a:rPr sz="2000" spc="-5" dirty="0">
                <a:solidFill>
                  <a:srgbClr val="C00000"/>
                </a:solidFill>
                <a:latin typeface="Times New Roman"/>
                <a:cs typeface="Times New Roman"/>
              </a:rPr>
              <a:t>s</a:t>
            </a:r>
            <a:r>
              <a:rPr sz="2000" dirty="0">
                <a:solidFill>
                  <a:srgbClr val="C00000"/>
                </a:solidFill>
                <a:latin typeface="Times New Roman"/>
                <a:cs typeface="Times New Roman"/>
              </a:rPr>
              <a:t>m</a:t>
            </a:r>
            <a:r>
              <a:rPr sz="2000" spc="-30" dirty="0">
                <a:solidFill>
                  <a:srgbClr val="C00000"/>
                </a:solidFill>
                <a:latin typeface="Times New Roman"/>
                <a:cs typeface="Times New Roman"/>
              </a:rPr>
              <a:t> </a:t>
            </a:r>
            <a:r>
              <a:rPr sz="2000" spc="-5" dirty="0">
                <a:solidFill>
                  <a:srgbClr val="C00000"/>
                </a:solidFill>
                <a:latin typeface="Times New Roman"/>
                <a:cs typeface="Times New Roman"/>
              </a:rPr>
              <a:t>A</a:t>
            </a:r>
            <a:r>
              <a:rPr sz="2000" dirty="0">
                <a:solidFill>
                  <a:srgbClr val="C00000"/>
                </a:solidFill>
                <a:latin typeface="Times New Roman"/>
                <a:cs typeface="Times New Roman"/>
              </a:rPr>
              <a:t>, </a:t>
            </a:r>
            <a:r>
              <a:rPr sz="2000" i="1" dirty="0">
                <a:solidFill>
                  <a:srgbClr val="C00000"/>
                </a:solidFill>
                <a:latin typeface="Times New Roman"/>
                <a:cs typeface="Times New Roman"/>
              </a:rPr>
              <a:t>Coxi</a:t>
            </a:r>
            <a:r>
              <a:rPr sz="2000" i="1" spc="-10" dirty="0">
                <a:solidFill>
                  <a:srgbClr val="C00000"/>
                </a:solidFill>
                <a:latin typeface="Times New Roman"/>
                <a:cs typeface="Times New Roman"/>
              </a:rPr>
              <a:t>e</a:t>
            </a:r>
            <a:r>
              <a:rPr sz="2000" i="1" dirty="0">
                <a:solidFill>
                  <a:srgbClr val="C00000"/>
                </a:solidFill>
                <a:latin typeface="Times New Roman"/>
                <a:cs typeface="Times New Roman"/>
              </a:rPr>
              <a:t>l</a:t>
            </a:r>
            <a:r>
              <a:rPr sz="2000" i="1" spc="-10" dirty="0">
                <a:solidFill>
                  <a:srgbClr val="C00000"/>
                </a:solidFill>
                <a:latin typeface="Times New Roman"/>
                <a:cs typeface="Times New Roman"/>
              </a:rPr>
              <a:t>l</a:t>
            </a:r>
            <a:r>
              <a:rPr sz="2000" i="1" spc="5" dirty="0">
                <a:solidFill>
                  <a:srgbClr val="C00000"/>
                </a:solidFill>
                <a:latin typeface="Times New Roman"/>
                <a:cs typeface="Times New Roman"/>
              </a:rPr>
              <a:t>a</a:t>
            </a:r>
            <a:r>
              <a:rPr sz="2000" dirty="0">
                <a:solidFill>
                  <a:srgbClr val="C00000"/>
                </a:solidFill>
                <a:latin typeface="Times New Roman"/>
                <a:cs typeface="Times New Roman"/>
              </a:rPr>
              <a:t>,</a:t>
            </a:r>
            <a:r>
              <a:rPr sz="2000" spc="-20" dirty="0">
                <a:solidFill>
                  <a:srgbClr val="C00000"/>
                </a:solidFill>
                <a:latin typeface="Times New Roman"/>
                <a:cs typeface="Times New Roman"/>
              </a:rPr>
              <a:t> </a:t>
            </a:r>
            <a:r>
              <a:rPr sz="2000" i="1" dirty="0">
                <a:solidFill>
                  <a:srgbClr val="C00000"/>
                </a:solidFill>
                <a:latin typeface="Times New Roman"/>
                <a:cs typeface="Times New Roman"/>
              </a:rPr>
              <a:t>E. coli</a:t>
            </a:r>
            <a:r>
              <a:rPr sz="2000" i="1" spc="-15" dirty="0">
                <a:solidFill>
                  <a:srgbClr val="C00000"/>
                </a:solidFill>
                <a:latin typeface="Times New Roman"/>
                <a:cs typeface="Times New Roman"/>
              </a:rPr>
              <a:t> </a:t>
            </a:r>
            <a:r>
              <a:rPr sz="2000" dirty="0">
                <a:solidFill>
                  <a:srgbClr val="C00000"/>
                </a:solidFill>
                <a:latin typeface="Times New Roman"/>
                <a:cs typeface="Times New Roman"/>
              </a:rPr>
              <a:t>0</a:t>
            </a:r>
            <a:r>
              <a:rPr sz="2000" spc="10" dirty="0">
                <a:solidFill>
                  <a:srgbClr val="C00000"/>
                </a:solidFill>
                <a:latin typeface="Times New Roman"/>
                <a:cs typeface="Times New Roman"/>
              </a:rPr>
              <a:t>1</a:t>
            </a:r>
            <a:r>
              <a:rPr sz="2000" dirty="0">
                <a:solidFill>
                  <a:srgbClr val="C00000"/>
                </a:solidFill>
                <a:latin typeface="Times New Roman"/>
                <a:cs typeface="Times New Roman"/>
              </a:rPr>
              <a:t>5</a:t>
            </a:r>
            <a:r>
              <a:rPr sz="2000" spc="10" dirty="0">
                <a:solidFill>
                  <a:srgbClr val="C00000"/>
                </a:solidFill>
                <a:latin typeface="Times New Roman"/>
                <a:cs typeface="Times New Roman"/>
              </a:rPr>
              <a:t>7</a:t>
            </a:r>
            <a:r>
              <a:rPr sz="2000" dirty="0">
                <a:solidFill>
                  <a:srgbClr val="C00000"/>
                </a:solidFill>
                <a:latin typeface="Times New Roman"/>
                <a:cs typeface="Times New Roman"/>
              </a:rPr>
              <a:t>,</a:t>
            </a:r>
            <a:r>
              <a:rPr sz="2000" spc="-45" dirty="0">
                <a:solidFill>
                  <a:srgbClr val="C00000"/>
                </a:solidFill>
                <a:latin typeface="Times New Roman"/>
                <a:cs typeface="Times New Roman"/>
              </a:rPr>
              <a:t> </a:t>
            </a:r>
            <a:r>
              <a:rPr sz="2000" dirty="0">
                <a:solidFill>
                  <a:srgbClr val="C00000"/>
                </a:solidFill>
                <a:latin typeface="Times New Roman"/>
                <a:cs typeface="Times New Roman"/>
              </a:rPr>
              <a:t>Tulare</a:t>
            </a:r>
            <a:r>
              <a:rPr sz="2000" spc="-25" dirty="0">
                <a:solidFill>
                  <a:srgbClr val="C00000"/>
                </a:solidFill>
                <a:latin typeface="Times New Roman"/>
                <a:cs typeface="Times New Roman"/>
              </a:rPr>
              <a:t>m</a:t>
            </a:r>
            <a:r>
              <a:rPr sz="2000" dirty="0">
                <a:solidFill>
                  <a:srgbClr val="C00000"/>
                </a:solidFill>
                <a:latin typeface="Times New Roman"/>
                <a:cs typeface="Times New Roman"/>
              </a:rPr>
              <a:t>i</a:t>
            </a:r>
            <a:r>
              <a:rPr sz="2000" spc="-10" dirty="0">
                <a:solidFill>
                  <a:srgbClr val="C00000"/>
                </a:solidFill>
                <a:latin typeface="Times New Roman"/>
                <a:cs typeface="Times New Roman"/>
              </a:rPr>
              <a:t>a</a:t>
            </a:r>
            <a:r>
              <a:rPr sz="2000" dirty="0">
                <a:solidFill>
                  <a:srgbClr val="C00000"/>
                </a:solidFill>
                <a:latin typeface="Times New Roman"/>
                <a:cs typeface="Times New Roman"/>
              </a:rPr>
              <a:t>, R</a:t>
            </a:r>
            <a:r>
              <a:rPr sz="2000" spc="-10" dirty="0">
                <a:solidFill>
                  <a:srgbClr val="C00000"/>
                </a:solidFill>
                <a:latin typeface="Times New Roman"/>
                <a:cs typeface="Times New Roman"/>
              </a:rPr>
              <a:t>i</a:t>
            </a:r>
            <a:r>
              <a:rPr sz="2000" dirty="0">
                <a:solidFill>
                  <a:srgbClr val="C00000"/>
                </a:solidFill>
                <a:latin typeface="Times New Roman"/>
                <a:cs typeface="Times New Roman"/>
              </a:rPr>
              <a:t>c</a:t>
            </a:r>
            <a:r>
              <a:rPr sz="2000" spc="-10" dirty="0">
                <a:solidFill>
                  <a:srgbClr val="C00000"/>
                </a:solidFill>
                <a:latin typeface="Times New Roman"/>
                <a:cs typeface="Times New Roman"/>
              </a:rPr>
              <a:t>i</a:t>
            </a:r>
            <a:r>
              <a:rPr sz="2000" dirty="0">
                <a:solidFill>
                  <a:srgbClr val="C00000"/>
                </a:solidFill>
                <a:latin typeface="Times New Roman"/>
                <a:cs typeface="Times New Roman"/>
              </a:rPr>
              <a:t>n, </a:t>
            </a:r>
            <a:r>
              <a:rPr sz="2000" i="1" dirty="0">
                <a:solidFill>
                  <a:srgbClr val="C00000"/>
                </a:solidFill>
                <a:latin typeface="Times New Roman"/>
                <a:cs typeface="Times New Roman"/>
              </a:rPr>
              <a:t>S</a:t>
            </a:r>
            <a:r>
              <a:rPr sz="2000" i="1" spc="10" dirty="0">
                <a:solidFill>
                  <a:srgbClr val="C00000"/>
                </a:solidFill>
                <a:latin typeface="Times New Roman"/>
                <a:cs typeface="Times New Roman"/>
              </a:rPr>
              <a:t>a</a:t>
            </a:r>
            <a:r>
              <a:rPr sz="2000" i="1" dirty="0">
                <a:solidFill>
                  <a:srgbClr val="C00000"/>
                </a:solidFill>
                <a:latin typeface="Times New Roman"/>
                <a:cs typeface="Times New Roman"/>
              </a:rPr>
              <a:t>lmo</a:t>
            </a:r>
            <a:r>
              <a:rPr sz="2000" i="1" spc="5" dirty="0">
                <a:solidFill>
                  <a:srgbClr val="C00000"/>
                </a:solidFill>
                <a:latin typeface="Times New Roman"/>
                <a:cs typeface="Times New Roman"/>
              </a:rPr>
              <a:t>n</a:t>
            </a:r>
            <a:r>
              <a:rPr sz="2000" i="1" dirty="0">
                <a:solidFill>
                  <a:srgbClr val="C00000"/>
                </a:solidFill>
                <a:latin typeface="Times New Roman"/>
                <a:cs typeface="Times New Roman"/>
              </a:rPr>
              <a:t>e</a:t>
            </a:r>
            <a:r>
              <a:rPr sz="2000" i="1" spc="-10" dirty="0">
                <a:solidFill>
                  <a:srgbClr val="C00000"/>
                </a:solidFill>
                <a:latin typeface="Times New Roman"/>
                <a:cs typeface="Times New Roman"/>
              </a:rPr>
              <a:t>l</a:t>
            </a:r>
            <a:r>
              <a:rPr sz="2000" i="1" spc="-20" dirty="0">
                <a:solidFill>
                  <a:srgbClr val="C00000"/>
                </a:solidFill>
                <a:latin typeface="Times New Roman"/>
                <a:cs typeface="Times New Roman"/>
              </a:rPr>
              <a:t>l</a:t>
            </a:r>
            <a:r>
              <a:rPr sz="2000" i="1" spc="10" dirty="0">
                <a:solidFill>
                  <a:srgbClr val="C00000"/>
                </a:solidFill>
                <a:latin typeface="Times New Roman"/>
                <a:cs typeface="Times New Roman"/>
              </a:rPr>
              <a:t>a</a:t>
            </a:r>
            <a:r>
              <a:rPr sz="2000" dirty="0">
                <a:solidFill>
                  <a:srgbClr val="C00000"/>
                </a:solidFill>
                <a:latin typeface="Times New Roman"/>
                <a:cs typeface="Times New Roman"/>
              </a:rPr>
              <a:t>, </a:t>
            </a:r>
            <a:r>
              <a:rPr sz="2000" spc="-5" dirty="0">
                <a:solidFill>
                  <a:srgbClr val="C00000"/>
                </a:solidFill>
                <a:latin typeface="Times New Roman"/>
                <a:cs typeface="Times New Roman"/>
              </a:rPr>
              <a:t>S</a:t>
            </a:r>
            <a:r>
              <a:rPr sz="2000" spc="-25" dirty="0">
                <a:solidFill>
                  <a:srgbClr val="C00000"/>
                </a:solidFill>
                <a:latin typeface="Times New Roman"/>
                <a:cs typeface="Times New Roman"/>
              </a:rPr>
              <a:t>m</a:t>
            </a:r>
            <a:r>
              <a:rPr sz="2000" dirty="0">
                <a:solidFill>
                  <a:srgbClr val="C00000"/>
                </a:solidFill>
                <a:latin typeface="Times New Roman"/>
                <a:cs typeface="Times New Roman"/>
              </a:rPr>
              <a:t>a</a:t>
            </a:r>
            <a:r>
              <a:rPr sz="2000" spc="-10" dirty="0">
                <a:solidFill>
                  <a:srgbClr val="C00000"/>
                </a:solidFill>
                <a:latin typeface="Times New Roman"/>
                <a:cs typeface="Times New Roman"/>
              </a:rPr>
              <a:t>l</a:t>
            </a:r>
            <a:r>
              <a:rPr sz="2000" dirty="0">
                <a:solidFill>
                  <a:srgbClr val="C00000"/>
                </a:solidFill>
                <a:latin typeface="Times New Roman"/>
                <a:cs typeface="Times New Roman"/>
              </a:rPr>
              <a:t>lpo</a:t>
            </a:r>
            <a:r>
              <a:rPr sz="2000" spc="5" dirty="0">
                <a:solidFill>
                  <a:srgbClr val="C00000"/>
                </a:solidFill>
                <a:latin typeface="Times New Roman"/>
                <a:cs typeface="Times New Roman"/>
              </a:rPr>
              <a:t>x</a:t>
            </a:r>
            <a:r>
              <a:rPr sz="2000" dirty="0">
                <a:solidFill>
                  <a:srgbClr val="C00000"/>
                </a:solidFill>
                <a:latin typeface="Times New Roman"/>
                <a:cs typeface="Times New Roman"/>
              </a:rPr>
              <a:t>,</a:t>
            </a:r>
            <a:r>
              <a:rPr sz="2000" spc="-20" dirty="0">
                <a:solidFill>
                  <a:srgbClr val="C00000"/>
                </a:solidFill>
                <a:latin typeface="Times New Roman"/>
                <a:cs typeface="Times New Roman"/>
              </a:rPr>
              <a:t> </a:t>
            </a:r>
            <a:r>
              <a:rPr sz="2000" dirty="0">
                <a:solidFill>
                  <a:srgbClr val="C00000"/>
                </a:solidFill>
                <a:latin typeface="Times New Roman"/>
                <a:cs typeface="Times New Roman"/>
              </a:rPr>
              <a:t>and</a:t>
            </a:r>
            <a:r>
              <a:rPr sz="2000" spc="-20" dirty="0">
                <a:solidFill>
                  <a:srgbClr val="C00000"/>
                </a:solidFill>
                <a:latin typeface="Times New Roman"/>
                <a:cs typeface="Times New Roman"/>
              </a:rPr>
              <a:t> </a:t>
            </a:r>
            <a:r>
              <a:rPr sz="2000" spc="-5" dirty="0">
                <a:solidFill>
                  <a:srgbClr val="C00000"/>
                </a:solidFill>
                <a:latin typeface="Times New Roman"/>
                <a:cs typeface="Times New Roman"/>
              </a:rPr>
              <a:t>Pl</a:t>
            </a:r>
            <a:r>
              <a:rPr sz="2000" spc="-10" dirty="0">
                <a:solidFill>
                  <a:srgbClr val="C00000"/>
                </a:solidFill>
                <a:latin typeface="Times New Roman"/>
                <a:cs typeface="Times New Roman"/>
              </a:rPr>
              <a:t>a</a:t>
            </a:r>
            <a:r>
              <a:rPr sz="2000" dirty="0">
                <a:solidFill>
                  <a:srgbClr val="C00000"/>
                </a:solidFill>
                <a:latin typeface="Times New Roman"/>
                <a:cs typeface="Times New Roman"/>
              </a:rPr>
              <a:t>g</a:t>
            </a:r>
            <a:r>
              <a:rPr sz="2000" spc="5" dirty="0">
                <a:solidFill>
                  <a:srgbClr val="C00000"/>
                </a:solidFill>
                <a:latin typeface="Times New Roman"/>
                <a:cs typeface="Times New Roman"/>
              </a:rPr>
              <a:t>u</a:t>
            </a:r>
            <a:r>
              <a:rPr sz="2000" dirty="0">
                <a:solidFill>
                  <a:srgbClr val="C00000"/>
                </a:solidFill>
                <a:latin typeface="Times New Roman"/>
                <a:cs typeface="Times New Roman"/>
              </a:rPr>
              <a:t>e</a:t>
            </a:r>
            <a:endParaRPr sz="2000">
              <a:latin typeface="Times New Roman"/>
              <a:cs typeface="Times New Roman"/>
            </a:endParaRPr>
          </a:p>
          <a:p>
            <a:pPr marL="355600" indent="-342900">
              <a:lnSpc>
                <a:spcPct val="100000"/>
              </a:lnSpc>
              <a:spcBef>
                <a:spcPts val="480"/>
              </a:spcBef>
              <a:buClr>
                <a:srgbClr val="C00000"/>
              </a:buClr>
              <a:buFont typeface="Times New Roman"/>
              <a:buChar char="•"/>
              <a:tabLst>
                <a:tab pos="355600" algn="l"/>
              </a:tabLst>
            </a:pPr>
            <a:r>
              <a:rPr sz="2000" dirty="0">
                <a:solidFill>
                  <a:srgbClr val="C00000"/>
                </a:solidFill>
                <a:latin typeface="Times New Roman"/>
                <a:cs typeface="Times New Roman"/>
              </a:rPr>
              <a:t>R</a:t>
            </a:r>
            <a:r>
              <a:rPr sz="2000" spc="-10" dirty="0">
                <a:solidFill>
                  <a:srgbClr val="C00000"/>
                </a:solidFill>
                <a:latin typeface="Times New Roman"/>
                <a:cs typeface="Times New Roman"/>
              </a:rPr>
              <a:t>e</a:t>
            </a:r>
            <a:r>
              <a:rPr sz="2000" dirty="0">
                <a:solidFill>
                  <a:srgbClr val="C00000"/>
                </a:solidFill>
                <a:latin typeface="Times New Roman"/>
                <a:cs typeface="Times New Roman"/>
              </a:rPr>
              <a:t>al</a:t>
            </a:r>
            <a:r>
              <a:rPr sz="2000" spc="-5" dirty="0">
                <a:solidFill>
                  <a:srgbClr val="C00000"/>
                </a:solidFill>
                <a:latin typeface="Times New Roman"/>
                <a:cs typeface="Times New Roman"/>
              </a:rPr>
              <a:t> </a:t>
            </a:r>
            <a:r>
              <a:rPr sz="2000" dirty="0">
                <a:solidFill>
                  <a:srgbClr val="C00000"/>
                </a:solidFill>
                <a:latin typeface="Times New Roman"/>
                <a:cs typeface="Times New Roman"/>
              </a:rPr>
              <a:t>t</a:t>
            </a:r>
            <a:r>
              <a:rPr sz="2000" spc="-10" dirty="0">
                <a:solidFill>
                  <a:srgbClr val="C00000"/>
                </a:solidFill>
                <a:latin typeface="Times New Roman"/>
                <a:cs typeface="Times New Roman"/>
              </a:rPr>
              <a:t>i</a:t>
            </a:r>
            <a:r>
              <a:rPr sz="2000" spc="-25" dirty="0">
                <a:solidFill>
                  <a:srgbClr val="C00000"/>
                </a:solidFill>
                <a:latin typeface="Times New Roman"/>
                <a:cs typeface="Times New Roman"/>
              </a:rPr>
              <a:t>m</a:t>
            </a:r>
            <a:r>
              <a:rPr sz="2000" dirty="0">
                <a:solidFill>
                  <a:srgbClr val="C00000"/>
                </a:solidFill>
                <a:latin typeface="Times New Roman"/>
                <a:cs typeface="Times New Roman"/>
              </a:rPr>
              <a:t>e </a:t>
            </a:r>
            <a:r>
              <a:rPr sz="2000" spc="-5" dirty="0">
                <a:solidFill>
                  <a:srgbClr val="C00000"/>
                </a:solidFill>
                <a:latin typeface="Times New Roman"/>
                <a:cs typeface="Times New Roman"/>
              </a:rPr>
              <a:t>PCR</a:t>
            </a:r>
            <a:endParaRPr sz="2000">
              <a:latin typeface="Times New Roman"/>
              <a:cs typeface="Times New Roman"/>
            </a:endParaRPr>
          </a:p>
        </p:txBody>
      </p:sp>
      <p:sp>
        <p:nvSpPr>
          <p:cNvPr id="4" name="object 4"/>
          <p:cNvSpPr/>
          <p:nvPr/>
        </p:nvSpPr>
        <p:spPr>
          <a:xfrm>
            <a:off x="737616" y="1432560"/>
            <a:ext cx="2391156" cy="191261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240536" y="3194302"/>
            <a:ext cx="4059936" cy="356463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579510" y="2632313"/>
            <a:ext cx="1864360" cy="659765"/>
          </a:xfrm>
          <a:custGeom>
            <a:avLst/>
            <a:gdLst/>
            <a:ahLst/>
            <a:cxnLst/>
            <a:rect l="l" t="t" r="r" b="b"/>
            <a:pathLst>
              <a:path w="1864360" h="659764">
                <a:moveTo>
                  <a:pt x="1128077" y="298703"/>
                </a:moveTo>
                <a:lnTo>
                  <a:pt x="177271" y="298703"/>
                </a:lnTo>
                <a:lnTo>
                  <a:pt x="1820265" y="659282"/>
                </a:lnTo>
                <a:lnTo>
                  <a:pt x="1863973" y="460247"/>
                </a:lnTo>
                <a:lnTo>
                  <a:pt x="1128077" y="298703"/>
                </a:lnTo>
                <a:close/>
              </a:path>
              <a:path w="1864360" h="659764">
                <a:moveTo>
                  <a:pt x="242803" y="0"/>
                </a:moveTo>
                <a:lnTo>
                  <a:pt x="0" y="155447"/>
                </a:lnTo>
                <a:lnTo>
                  <a:pt x="155447" y="398282"/>
                </a:lnTo>
                <a:lnTo>
                  <a:pt x="177271" y="298703"/>
                </a:lnTo>
                <a:lnTo>
                  <a:pt x="1128077" y="298703"/>
                </a:lnTo>
                <a:lnTo>
                  <a:pt x="220979" y="99578"/>
                </a:lnTo>
                <a:lnTo>
                  <a:pt x="242803" y="0"/>
                </a:lnTo>
                <a:close/>
              </a:path>
            </a:pathLst>
          </a:custGeom>
          <a:solidFill>
            <a:srgbClr val="690F2D"/>
          </a:solidFill>
        </p:spPr>
        <p:txBody>
          <a:bodyPr wrap="square" lIns="0" tIns="0" rIns="0" bIns="0" rtlCol="0"/>
          <a:lstStyle/>
          <a:p>
            <a:endParaRPr/>
          </a:p>
        </p:txBody>
      </p:sp>
      <p:sp>
        <p:nvSpPr>
          <p:cNvPr id="7" name="object 7"/>
          <p:cNvSpPr/>
          <p:nvPr/>
        </p:nvSpPr>
        <p:spPr>
          <a:xfrm>
            <a:off x="5129905" y="4103882"/>
            <a:ext cx="688975" cy="546735"/>
          </a:xfrm>
          <a:custGeom>
            <a:avLst/>
            <a:gdLst/>
            <a:ahLst/>
            <a:cxnLst/>
            <a:rect l="l" t="t" r="r" b="b"/>
            <a:pathLst>
              <a:path w="688975" h="546735">
                <a:moveTo>
                  <a:pt x="88910" y="138802"/>
                </a:moveTo>
                <a:lnTo>
                  <a:pt x="0" y="457699"/>
                </a:lnTo>
                <a:lnTo>
                  <a:pt x="318790" y="546734"/>
                </a:lnTo>
                <a:lnTo>
                  <a:pt x="261365" y="444745"/>
                </a:lnTo>
                <a:lnTo>
                  <a:pt x="623242" y="240791"/>
                </a:lnTo>
                <a:lnTo>
                  <a:pt x="146425" y="240791"/>
                </a:lnTo>
                <a:lnTo>
                  <a:pt x="88910" y="138802"/>
                </a:lnTo>
                <a:close/>
              </a:path>
              <a:path w="688975" h="546735">
                <a:moveTo>
                  <a:pt x="573664" y="0"/>
                </a:moveTo>
                <a:lnTo>
                  <a:pt x="146425" y="240791"/>
                </a:lnTo>
                <a:lnTo>
                  <a:pt x="623242" y="240791"/>
                </a:lnTo>
                <a:lnTo>
                  <a:pt x="688604" y="203953"/>
                </a:lnTo>
                <a:lnTo>
                  <a:pt x="573664" y="0"/>
                </a:lnTo>
                <a:close/>
              </a:path>
            </a:pathLst>
          </a:custGeom>
          <a:solidFill>
            <a:srgbClr val="690F2D"/>
          </a:solid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9622" y="922804"/>
            <a:ext cx="6064250" cy="584835"/>
          </a:xfrm>
          <a:prstGeom prst="rect">
            <a:avLst/>
          </a:prstGeom>
        </p:spPr>
        <p:txBody>
          <a:bodyPr vert="horz" wrap="square" lIns="0" tIns="0" rIns="0" bIns="0" rtlCol="0">
            <a:spAutoFit/>
          </a:bodyPr>
          <a:lstStyle/>
          <a:p>
            <a:pPr marL="12700">
              <a:lnSpc>
                <a:spcPct val="100000"/>
              </a:lnSpc>
              <a:tabLst>
                <a:tab pos="2684780" algn="l"/>
              </a:tabLst>
            </a:pPr>
            <a:r>
              <a:rPr sz="4400" spc="-5" dirty="0">
                <a:solidFill>
                  <a:srgbClr val="212168"/>
                </a:solidFill>
                <a:latin typeface="Times New Roman"/>
                <a:cs typeface="Times New Roman"/>
              </a:rPr>
              <a:t>Soluti</a:t>
            </a:r>
            <a:r>
              <a:rPr sz="4400" spc="15" dirty="0">
                <a:solidFill>
                  <a:srgbClr val="212168"/>
                </a:solidFill>
                <a:latin typeface="Times New Roman"/>
                <a:cs typeface="Times New Roman"/>
              </a:rPr>
              <a:t>o</a:t>
            </a:r>
            <a:r>
              <a:rPr sz="4400" dirty="0">
                <a:solidFill>
                  <a:srgbClr val="212168"/>
                </a:solidFill>
                <a:latin typeface="Times New Roman"/>
                <a:cs typeface="Times New Roman"/>
              </a:rPr>
              <a:t>ns</a:t>
            </a:r>
            <a:r>
              <a:rPr sz="4400" spc="-20" dirty="0">
                <a:solidFill>
                  <a:srgbClr val="212168"/>
                </a:solidFill>
                <a:latin typeface="Times New Roman"/>
                <a:cs typeface="Times New Roman"/>
              </a:rPr>
              <a:t> </a:t>
            </a:r>
            <a:r>
              <a:rPr sz="4400" dirty="0">
                <a:solidFill>
                  <a:srgbClr val="212168"/>
                </a:solidFill>
                <a:latin typeface="Times New Roman"/>
                <a:cs typeface="Times New Roman"/>
              </a:rPr>
              <a:t>–	Tentacle</a:t>
            </a:r>
            <a:r>
              <a:rPr sz="4400" spc="-35" dirty="0">
                <a:solidFill>
                  <a:srgbClr val="212168"/>
                </a:solidFill>
                <a:latin typeface="Times New Roman"/>
                <a:cs typeface="Times New Roman"/>
              </a:rPr>
              <a:t> </a:t>
            </a:r>
            <a:r>
              <a:rPr sz="4400" spc="-5" dirty="0">
                <a:solidFill>
                  <a:srgbClr val="212168"/>
                </a:solidFill>
                <a:latin typeface="Times New Roman"/>
                <a:cs typeface="Times New Roman"/>
              </a:rPr>
              <a:t>Probe</a:t>
            </a:r>
            <a:endParaRPr sz="4400">
              <a:latin typeface="Times New Roman"/>
              <a:cs typeface="Times New Roman"/>
            </a:endParaRPr>
          </a:p>
        </p:txBody>
      </p:sp>
      <p:sp>
        <p:nvSpPr>
          <p:cNvPr id="3" name="object 3"/>
          <p:cNvSpPr/>
          <p:nvPr/>
        </p:nvSpPr>
        <p:spPr>
          <a:xfrm>
            <a:off x="4517135" y="2200655"/>
            <a:ext cx="4227575" cy="316991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704844" y="2133600"/>
            <a:ext cx="5362956" cy="331470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383540" y="2080615"/>
            <a:ext cx="2791460" cy="432434"/>
          </a:xfrm>
          <a:prstGeom prst="rect">
            <a:avLst/>
          </a:prstGeom>
        </p:spPr>
        <p:txBody>
          <a:bodyPr vert="horz" wrap="square" lIns="0" tIns="0" rIns="0" bIns="0" rtlCol="0">
            <a:spAutoFit/>
          </a:bodyPr>
          <a:lstStyle/>
          <a:p>
            <a:pPr marL="355600" indent="-342900">
              <a:lnSpc>
                <a:spcPct val="100000"/>
              </a:lnSpc>
              <a:buClr>
                <a:srgbClr val="C00000"/>
              </a:buClr>
              <a:buFont typeface="Times New Roman"/>
              <a:buChar char="•"/>
              <a:tabLst>
                <a:tab pos="355600" algn="l"/>
              </a:tabLst>
            </a:pPr>
            <a:r>
              <a:rPr sz="3200" spc="-229" dirty="0">
                <a:solidFill>
                  <a:srgbClr val="C00000"/>
                </a:solidFill>
                <a:latin typeface="Times New Roman"/>
                <a:cs typeface="Times New Roman"/>
              </a:rPr>
              <a:t>T</a:t>
            </a:r>
            <a:r>
              <a:rPr sz="3200" dirty="0">
                <a:solidFill>
                  <a:srgbClr val="C00000"/>
                </a:solidFill>
                <a:latin typeface="Times New Roman"/>
                <a:cs typeface="Times New Roman"/>
              </a:rPr>
              <a:t>e</a:t>
            </a:r>
            <a:r>
              <a:rPr sz="3200" spc="10" dirty="0">
                <a:solidFill>
                  <a:srgbClr val="C00000"/>
                </a:solidFill>
                <a:latin typeface="Times New Roman"/>
                <a:cs typeface="Times New Roman"/>
              </a:rPr>
              <a:t>n</a:t>
            </a:r>
            <a:r>
              <a:rPr sz="3200" dirty="0">
                <a:solidFill>
                  <a:srgbClr val="C00000"/>
                </a:solidFill>
                <a:latin typeface="Times New Roman"/>
                <a:cs typeface="Times New Roman"/>
              </a:rPr>
              <a:t>ta</a:t>
            </a:r>
            <a:r>
              <a:rPr sz="3200" spc="10" dirty="0">
                <a:solidFill>
                  <a:srgbClr val="C00000"/>
                </a:solidFill>
                <a:latin typeface="Times New Roman"/>
                <a:cs typeface="Times New Roman"/>
              </a:rPr>
              <a:t>c</a:t>
            </a:r>
            <a:r>
              <a:rPr sz="3200" dirty="0">
                <a:solidFill>
                  <a:srgbClr val="C00000"/>
                </a:solidFill>
                <a:latin typeface="Times New Roman"/>
                <a:cs typeface="Times New Roman"/>
              </a:rPr>
              <a:t>le</a:t>
            </a:r>
            <a:r>
              <a:rPr sz="3200" spc="-25" dirty="0">
                <a:solidFill>
                  <a:srgbClr val="C00000"/>
                </a:solidFill>
                <a:latin typeface="Times New Roman"/>
                <a:cs typeface="Times New Roman"/>
              </a:rPr>
              <a:t> </a:t>
            </a:r>
            <a:r>
              <a:rPr sz="3200" spc="-5" dirty="0">
                <a:solidFill>
                  <a:srgbClr val="C00000"/>
                </a:solidFill>
                <a:latin typeface="Times New Roman"/>
                <a:cs typeface="Times New Roman"/>
              </a:rPr>
              <a:t>Probe</a:t>
            </a:r>
            <a:endParaRPr sz="3200">
              <a:latin typeface="Times New Roman"/>
              <a:cs typeface="Times New Roman"/>
            </a:endParaRPr>
          </a:p>
        </p:txBody>
      </p:sp>
      <p:sp>
        <p:nvSpPr>
          <p:cNvPr id="6" name="object 6"/>
          <p:cNvSpPr txBox="1"/>
          <p:nvPr/>
        </p:nvSpPr>
        <p:spPr>
          <a:xfrm>
            <a:off x="3151761" y="1926105"/>
            <a:ext cx="433705" cy="297180"/>
          </a:xfrm>
          <a:prstGeom prst="rect">
            <a:avLst/>
          </a:prstGeom>
        </p:spPr>
        <p:txBody>
          <a:bodyPr vert="horz" wrap="square" lIns="0" tIns="0" rIns="0" bIns="0" rtlCol="0">
            <a:spAutoFit/>
          </a:bodyPr>
          <a:lstStyle/>
          <a:p>
            <a:pPr marL="12700">
              <a:lnSpc>
                <a:spcPct val="100000"/>
              </a:lnSpc>
            </a:pPr>
            <a:r>
              <a:rPr sz="2100" spc="15" dirty="0">
                <a:solidFill>
                  <a:srgbClr val="C00000"/>
                </a:solidFill>
                <a:latin typeface="Times New Roman"/>
                <a:cs typeface="Times New Roman"/>
              </a:rPr>
              <a:t>TM</a:t>
            </a:r>
            <a:endParaRPr sz="2100">
              <a:latin typeface="Times New Roman"/>
              <a:cs typeface="Times New Roman"/>
            </a:endParaRPr>
          </a:p>
        </p:txBody>
      </p:sp>
      <p:sp>
        <p:nvSpPr>
          <p:cNvPr id="7" name="object 7"/>
          <p:cNvSpPr txBox="1"/>
          <p:nvPr/>
        </p:nvSpPr>
        <p:spPr>
          <a:xfrm>
            <a:off x="383540" y="2665586"/>
            <a:ext cx="3474085" cy="2701925"/>
          </a:xfrm>
          <a:prstGeom prst="rect">
            <a:avLst/>
          </a:prstGeom>
        </p:spPr>
        <p:txBody>
          <a:bodyPr vert="horz" wrap="square" lIns="0" tIns="0" rIns="0" bIns="0" rtlCol="0">
            <a:spAutoFit/>
          </a:bodyPr>
          <a:lstStyle/>
          <a:p>
            <a:pPr marL="355600" indent="-342900">
              <a:lnSpc>
                <a:spcPct val="100000"/>
              </a:lnSpc>
              <a:buClr>
                <a:srgbClr val="C00000"/>
              </a:buClr>
              <a:buFont typeface="Times New Roman"/>
              <a:buChar char="•"/>
              <a:tabLst>
                <a:tab pos="355600" algn="l"/>
              </a:tabLst>
            </a:pPr>
            <a:r>
              <a:rPr sz="3200" dirty="0">
                <a:solidFill>
                  <a:srgbClr val="C00000"/>
                </a:solidFill>
                <a:latin typeface="Times New Roman"/>
                <a:cs typeface="Times New Roman"/>
              </a:rPr>
              <a:t>Ca</a:t>
            </a:r>
            <a:r>
              <a:rPr sz="3200" spc="10" dirty="0">
                <a:solidFill>
                  <a:srgbClr val="C00000"/>
                </a:solidFill>
                <a:latin typeface="Times New Roman"/>
                <a:cs typeface="Times New Roman"/>
              </a:rPr>
              <a:t>p</a:t>
            </a:r>
            <a:r>
              <a:rPr sz="3200" dirty="0">
                <a:solidFill>
                  <a:srgbClr val="C00000"/>
                </a:solidFill>
                <a:latin typeface="Times New Roman"/>
                <a:cs typeface="Times New Roman"/>
              </a:rPr>
              <a:t>ture</a:t>
            </a:r>
            <a:r>
              <a:rPr sz="3200" spc="-20" dirty="0">
                <a:solidFill>
                  <a:srgbClr val="C00000"/>
                </a:solidFill>
                <a:latin typeface="Times New Roman"/>
                <a:cs typeface="Times New Roman"/>
              </a:rPr>
              <a:t> </a:t>
            </a:r>
            <a:r>
              <a:rPr sz="3200" dirty="0">
                <a:solidFill>
                  <a:srgbClr val="C00000"/>
                </a:solidFill>
                <a:latin typeface="Times New Roman"/>
                <a:cs typeface="Times New Roman"/>
              </a:rPr>
              <a:t>Re</a:t>
            </a:r>
            <a:r>
              <a:rPr sz="3200" spc="10" dirty="0">
                <a:solidFill>
                  <a:srgbClr val="C00000"/>
                </a:solidFill>
                <a:latin typeface="Times New Roman"/>
                <a:cs typeface="Times New Roman"/>
              </a:rPr>
              <a:t>g</a:t>
            </a:r>
            <a:r>
              <a:rPr sz="3200" dirty="0">
                <a:solidFill>
                  <a:srgbClr val="C00000"/>
                </a:solidFill>
                <a:latin typeface="Times New Roman"/>
                <a:cs typeface="Times New Roman"/>
              </a:rPr>
              <a:t>ion</a:t>
            </a:r>
            <a:endParaRPr sz="3200">
              <a:latin typeface="Times New Roman"/>
              <a:cs typeface="Times New Roman"/>
            </a:endParaRPr>
          </a:p>
          <a:p>
            <a:pPr marL="355600" indent="-342900">
              <a:lnSpc>
                <a:spcPct val="100000"/>
              </a:lnSpc>
              <a:spcBef>
                <a:spcPts val="770"/>
              </a:spcBef>
              <a:buClr>
                <a:srgbClr val="C00000"/>
              </a:buClr>
              <a:buFont typeface="Times New Roman"/>
              <a:buChar char="•"/>
              <a:tabLst>
                <a:tab pos="355600" algn="l"/>
              </a:tabLst>
            </a:pPr>
            <a:r>
              <a:rPr sz="3200" spc="-5" dirty="0">
                <a:solidFill>
                  <a:srgbClr val="C00000"/>
                </a:solidFill>
                <a:latin typeface="Times New Roman"/>
                <a:cs typeface="Times New Roman"/>
              </a:rPr>
              <a:t>D</a:t>
            </a:r>
            <a:r>
              <a:rPr sz="3200" spc="10" dirty="0">
                <a:solidFill>
                  <a:srgbClr val="C00000"/>
                </a:solidFill>
                <a:latin typeface="Times New Roman"/>
                <a:cs typeface="Times New Roman"/>
              </a:rPr>
              <a:t>e</a:t>
            </a:r>
            <a:r>
              <a:rPr sz="3200" dirty="0">
                <a:solidFill>
                  <a:srgbClr val="C00000"/>
                </a:solidFill>
                <a:latin typeface="Times New Roman"/>
                <a:cs typeface="Times New Roman"/>
              </a:rPr>
              <a:t>te</a:t>
            </a:r>
            <a:r>
              <a:rPr sz="3200" spc="10" dirty="0">
                <a:solidFill>
                  <a:srgbClr val="C00000"/>
                </a:solidFill>
                <a:latin typeface="Times New Roman"/>
                <a:cs typeface="Times New Roman"/>
              </a:rPr>
              <a:t>c</a:t>
            </a:r>
            <a:r>
              <a:rPr sz="3200" dirty="0">
                <a:solidFill>
                  <a:srgbClr val="C00000"/>
                </a:solidFill>
                <a:latin typeface="Times New Roman"/>
                <a:cs typeface="Times New Roman"/>
              </a:rPr>
              <a:t>tion</a:t>
            </a:r>
            <a:r>
              <a:rPr sz="3200" spc="-20" dirty="0">
                <a:solidFill>
                  <a:srgbClr val="C00000"/>
                </a:solidFill>
                <a:latin typeface="Times New Roman"/>
                <a:cs typeface="Times New Roman"/>
              </a:rPr>
              <a:t> </a:t>
            </a:r>
            <a:r>
              <a:rPr sz="3200" dirty="0">
                <a:solidFill>
                  <a:srgbClr val="C00000"/>
                </a:solidFill>
                <a:latin typeface="Times New Roman"/>
                <a:cs typeface="Times New Roman"/>
              </a:rPr>
              <a:t>Re</a:t>
            </a:r>
            <a:r>
              <a:rPr sz="3200" spc="10" dirty="0">
                <a:solidFill>
                  <a:srgbClr val="C00000"/>
                </a:solidFill>
                <a:latin typeface="Times New Roman"/>
                <a:cs typeface="Times New Roman"/>
              </a:rPr>
              <a:t>g</a:t>
            </a:r>
            <a:r>
              <a:rPr sz="3200" dirty="0">
                <a:solidFill>
                  <a:srgbClr val="C00000"/>
                </a:solidFill>
                <a:latin typeface="Times New Roman"/>
                <a:cs typeface="Times New Roman"/>
              </a:rPr>
              <a:t>ion</a:t>
            </a:r>
            <a:endParaRPr sz="3200">
              <a:latin typeface="Times New Roman"/>
              <a:cs typeface="Times New Roman"/>
            </a:endParaRPr>
          </a:p>
          <a:p>
            <a:pPr marL="355600" indent="-342900">
              <a:lnSpc>
                <a:spcPct val="100000"/>
              </a:lnSpc>
              <a:spcBef>
                <a:spcPts val="765"/>
              </a:spcBef>
              <a:buClr>
                <a:srgbClr val="C00000"/>
              </a:buClr>
              <a:buFont typeface="Times New Roman"/>
              <a:buChar char="•"/>
              <a:tabLst>
                <a:tab pos="355600" algn="l"/>
              </a:tabLst>
            </a:pPr>
            <a:r>
              <a:rPr sz="3200" spc="-5" dirty="0">
                <a:solidFill>
                  <a:srgbClr val="C00000"/>
                </a:solidFill>
                <a:latin typeface="Times New Roman"/>
                <a:cs typeface="Times New Roman"/>
              </a:rPr>
              <a:t>Hi</a:t>
            </a:r>
            <a:r>
              <a:rPr sz="3200" spc="10" dirty="0">
                <a:solidFill>
                  <a:srgbClr val="C00000"/>
                </a:solidFill>
                <a:latin typeface="Times New Roman"/>
                <a:cs typeface="Times New Roman"/>
              </a:rPr>
              <a:t>g</a:t>
            </a:r>
            <a:r>
              <a:rPr sz="3200" dirty="0">
                <a:solidFill>
                  <a:srgbClr val="C00000"/>
                </a:solidFill>
                <a:latin typeface="Times New Roman"/>
                <a:cs typeface="Times New Roman"/>
              </a:rPr>
              <a:t>h</a:t>
            </a:r>
            <a:r>
              <a:rPr sz="3200" spc="-15" dirty="0">
                <a:solidFill>
                  <a:srgbClr val="C00000"/>
                </a:solidFill>
                <a:latin typeface="Times New Roman"/>
                <a:cs typeface="Times New Roman"/>
              </a:rPr>
              <a:t> </a:t>
            </a:r>
            <a:r>
              <a:rPr sz="3200" spc="-5" dirty="0">
                <a:solidFill>
                  <a:srgbClr val="C00000"/>
                </a:solidFill>
                <a:latin typeface="Times New Roman"/>
                <a:cs typeface="Times New Roman"/>
              </a:rPr>
              <a:t>Sp</a:t>
            </a:r>
            <a:r>
              <a:rPr sz="3200" spc="10" dirty="0">
                <a:solidFill>
                  <a:srgbClr val="C00000"/>
                </a:solidFill>
                <a:latin typeface="Times New Roman"/>
                <a:cs typeface="Times New Roman"/>
              </a:rPr>
              <a:t>e</a:t>
            </a:r>
            <a:r>
              <a:rPr sz="3200" dirty="0">
                <a:solidFill>
                  <a:srgbClr val="C00000"/>
                </a:solidFill>
                <a:latin typeface="Times New Roman"/>
                <a:cs typeface="Times New Roman"/>
              </a:rPr>
              <a:t>ci</a:t>
            </a:r>
            <a:r>
              <a:rPr sz="3200" spc="5" dirty="0">
                <a:solidFill>
                  <a:srgbClr val="C00000"/>
                </a:solidFill>
                <a:latin typeface="Times New Roman"/>
                <a:cs typeface="Times New Roman"/>
              </a:rPr>
              <a:t>f</a:t>
            </a:r>
            <a:r>
              <a:rPr sz="3200" dirty="0">
                <a:solidFill>
                  <a:srgbClr val="C00000"/>
                </a:solidFill>
                <a:latin typeface="Times New Roman"/>
                <a:cs typeface="Times New Roman"/>
              </a:rPr>
              <a:t>icity</a:t>
            </a:r>
            <a:endParaRPr sz="3200">
              <a:latin typeface="Times New Roman"/>
              <a:cs typeface="Times New Roman"/>
            </a:endParaRPr>
          </a:p>
          <a:p>
            <a:pPr marL="355600" indent="-342900">
              <a:lnSpc>
                <a:spcPct val="100000"/>
              </a:lnSpc>
              <a:spcBef>
                <a:spcPts val="770"/>
              </a:spcBef>
              <a:buClr>
                <a:srgbClr val="C00000"/>
              </a:buClr>
              <a:buFont typeface="Times New Roman"/>
              <a:buChar char="•"/>
              <a:tabLst>
                <a:tab pos="355600" algn="l"/>
              </a:tabLst>
            </a:pPr>
            <a:r>
              <a:rPr sz="3200" spc="-5" dirty="0">
                <a:solidFill>
                  <a:srgbClr val="C00000"/>
                </a:solidFill>
                <a:latin typeface="Times New Roman"/>
                <a:cs typeface="Times New Roman"/>
              </a:rPr>
              <a:t>Hi</a:t>
            </a:r>
            <a:r>
              <a:rPr sz="3200" spc="10" dirty="0">
                <a:solidFill>
                  <a:srgbClr val="C00000"/>
                </a:solidFill>
                <a:latin typeface="Times New Roman"/>
                <a:cs typeface="Times New Roman"/>
              </a:rPr>
              <a:t>g</a:t>
            </a:r>
            <a:r>
              <a:rPr sz="3200" dirty="0">
                <a:solidFill>
                  <a:srgbClr val="C00000"/>
                </a:solidFill>
                <a:latin typeface="Times New Roman"/>
                <a:cs typeface="Times New Roman"/>
              </a:rPr>
              <a:t>h</a:t>
            </a:r>
            <a:r>
              <a:rPr sz="3200" spc="-15" dirty="0">
                <a:solidFill>
                  <a:srgbClr val="C00000"/>
                </a:solidFill>
                <a:latin typeface="Times New Roman"/>
                <a:cs typeface="Times New Roman"/>
              </a:rPr>
              <a:t> </a:t>
            </a:r>
            <a:r>
              <a:rPr sz="3200" spc="-5" dirty="0">
                <a:solidFill>
                  <a:srgbClr val="C00000"/>
                </a:solidFill>
                <a:latin typeface="Times New Roman"/>
                <a:cs typeface="Times New Roman"/>
              </a:rPr>
              <a:t>Se</a:t>
            </a:r>
            <a:r>
              <a:rPr sz="3200" spc="10" dirty="0">
                <a:solidFill>
                  <a:srgbClr val="C00000"/>
                </a:solidFill>
                <a:latin typeface="Times New Roman"/>
                <a:cs typeface="Times New Roman"/>
              </a:rPr>
              <a:t>n</a:t>
            </a:r>
            <a:r>
              <a:rPr sz="3200" spc="-5" dirty="0">
                <a:solidFill>
                  <a:srgbClr val="C00000"/>
                </a:solidFill>
                <a:latin typeface="Times New Roman"/>
                <a:cs typeface="Times New Roman"/>
              </a:rPr>
              <a:t>siti</a:t>
            </a:r>
            <a:r>
              <a:rPr sz="3200" spc="10" dirty="0">
                <a:solidFill>
                  <a:srgbClr val="C00000"/>
                </a:solidFill>
                <a:latin typeface="Times New Roman"/>
                <a:cs typeface="Times New Roman"/>
              </a:rPr>
              <a:t>v</a:t>
            </a:r>
            <a:r>
              <a:rPr sz="3200" dirty="0">
                <a:solidFill>
                  <a:srgbClr val="C00000"/>
                </a:solidFill>
                <a:latin typeface="Times New Roman"/>
                <a:cs typeface="Times New Roman"/>
              </a:rPr>
              <a:t>ity</a:t>
            </a:r>
            <a:endParaRPr sz="3200">
              <a:latin typeface="Times New Roman"/>
              <a:cs typeface="Times New Roman"/>
            </a:endParaRPr>
          </a:p>
          <a:p>
            <a:pPr marL="355600" indent="-342900">
              <a:lnSpc>
                <a:spcPct val="100000"/>
              </a:lnSpc>
              <a:spcBef>
                <a:spcPts val="675"/>
              </a:spcBef>
              <a:buClr>
                <a:srgbClr val="C00000"/>
              </a:buClr>
              <a:buFont typeface="Times New Roman"/>
              <a:buChar char="•"/>
              <a:tabLst>
                <a:tab pos="355600" algn="l"/>
              </a:tabLst>
            </a:pPr>
            <a:r>
              <a:rPr sz="2800" spc="-140" dirty="0">
                <a:solidFill>
                  <a:srgbClr val="C00000"/>
                </a:solidFill>
                <a:latin typeface="Times New Roman"/>
                <a:cs typeface="Times New Roman"/>
              </a:rPr>
              <a:t>W</a:t>
            </a:r>
            <a:r>
              <a:rPr sz="2800" spc="-10" dirty="0">
                <a:solidFill>
                  <a:srgbClr val="C00000"/>
                </a:solidFill>
                <a:latin typeface="Times New Roman"/>
                <a:cs typeface="Times New Roman"/>
              </a:rPr>
              <a:t>ith</a:t>
            </a:r>
            <a:r>
              <a:rPr sz="2800" spc="-5" dirty="0">
                <a:solidFill>
                  <a:srgbClr val="C00000"/>
                </a:solidFill>
                <a:latin typeface="Times New Roman"/>
                <a:cs typeface="Times New Roman"/>
              </a:rPr>
              <a:t> </a:t>
            </a:r>
            <a:r>
              <a:rPr sz="2800" spc="-10" dirty="0">
                <a:solidFill>
                  <a:srgbClr val="C00000"/>
                </a:solidFill>
                <a:latin typeface="Times New Roman"/>
                <a:cs typeface="Times New Roman"/>
              </a:rPr>
              <a:t>or</a:t>
            </a:r>
            <a:r>
              <a:rPr sz="2800" spc="-5" dirty="0">
                <a:solidFill>
                  <a:srgbClr val="C00000"/>
                </a:solidFill>
                <a:latin typeface="Times New Roman"/>
                <a:cs typeface="Times New Roman"/>
              </a:rPr>
              <a:t> </a:t>
            </a:r>
            <a:r>
              <a:rPr sz="2800" spc="-20" dirty="0">
                <a:solidFill>
                  <a:srgbClr val="C00000"/>
                </a:solidFill>
                <a:latin typeface="Times New Roman"/>
                <a:cs typeface="Times New Roman"/>
              </a:rPr>
              <a:t>wi</a:t>
            </a:r>
            <a:r>
              <a:rPr sz="2800" spc="-5" dirty="0">
                <a:solidFill>
                  <a:srgbClr val="C00000"/>
                </a:solidFill>
                <a:latin typeface="Times New Roman"/>
                <a:cs typeface="Times New Roman"/>
              </a:rPr>
              <a:t>t</a:t>
            </a:r>
            <a:r>
              <a:rPr sz="2800" spc="-15" dirty="0">
                <a:solidFill>
                  <a:srgbClr val="C00000"/>
                </a:solidFill>
                <a:latin typeface="Times New Roman"/>
                <a:cs typeface="Times New Roman"/>
              </a:rPr>
              <a:t>h</a:t>
            </a:r>
            <a:r>
              <a:rPr sz="2800" dirty="0">
                <a:solidFill>
                  <a:srgbClr val="C00000"/>
                </a:solidFill>
                <a:latin typeface="Times New Roman"/>
                <a:cs typeface="Times New Roman"/>
              </a:rPr>
              <a:t> </a:t>
            </a:r>
            <a:r>
              <a:rPr sz="2800" spc="-15" dirty="0">
                <a:solidFill>
                  <a:srgbClr val="C00000"/>
                </a:solidFill>
                <a:latin typeface="Times New Roman"/>
                <a:cs typeface="Times New Roman"/>
              </a:rPr>
              <a:t>o</a:t>
            </a:r>
            <a:r>
              <a:rPr sz="2800" spc="-5" dirty="0">
                <a:solidFill>
                  <a:srgbClr val="C00000"/>
                </a:solidFill>
                <a:latin typeface="Times New Roman"/>
                <a:cs typeface="Times New Roman"/>
              </a:rPr>
              <a:t>u</a:t>
            </a:r>
            <a:r>
              <a:rPr sz="2800" spc="-10" dirty="0">
                <a:solidFill>
                  <a:srgbClr val="C00000"/>
                </a:solidFill>
                <a:latin typeface="Times New Roman"/>
                <a:cs typeface="Times New Roman"/>
              </a:rPr>
              <a:t>t</a:t>
            </a:r>
            <a:r>
              <a:rPr sz="2800" spc="-15" dirty="0">
                <a:solidFill>
                  <a:srgbClr val="C00000"/>
                </a:solidFill>
                <a:latin typeface="Times New Roman"/>
                <a:cs typeface="Times New Roman"/>
              </a:rPr>
              <a:t> </a:t>
            </a:r>
            <a:r>
              <a:rPr sz="2800" spc="-25" dirty="0">
                <a:solidFill>
                  <a:srgbClr val="C00000"/>
                </a:solidFill>
                <a:latin typeface="Times New Roman"/>
                <a:cs typeface="Times New Roman"/>
              </a:rPr>
              <a:t>PCR</a:t>
            </a:r>
            <a:endParaRPr sz="2800">
              <a:latin typeface="Times New Roman"/>
              <a:cs typeface="Times New Roman"/>
            </a:endParaRPr>
          </a:p>
        </p:txBody>
      </p:sp>
      <p:sp>
        <p:nvSpPr>
          <p:cNvPr id="8" name="object 8"/>
          <p:cNvSpPr txBox="1"/>
          <p:nvPr/>
        </p:nvSpPr>
        <p:spPr>
          <a:xfrm>
            <a:off x="383540" y="6534357"/>
            <a:ext cx="1290320" cy="165735"/>
          </a:xfrm>
          <a:prstGeom prst="rect">
            <a:avLst/>
          </a:prstGeom>
        </p:spPr>
        <p:txBody>
          <a:bodyPr vert="horz" wrap="square" lIns="0" tIns="0" rIns="0" bIns="0" rtlCol="0">
            <a:spAutoFit/>
          </a:bodyPr>
          <a:lstStyle/>
          <a:p>
            <a:pPr marL="12700">
              <a:lnSpc>
                <a:spcPct val="100000"/>
              </a:lnSpc>
            </a:pPr>
            <a:r>
              <a:rPr sz="1100" spc="-10" dirty="0">
                <a:latin typeface="Times New Roman"/>
                <a:cs typeface="Times New Roman"/>
              </a:rPr>
              <a:t>A</a:t>
            </a:r>
            <a:r>
              <a:rPr sz="1100" dirty="0">
                <a:latin typeface="Times New Roman"/>
                <a:cs typeface="Times New Roman"/>
              </a:rPr>
              <a:t>rcx</a:t>
            </a:r>
            <a:r>
              <a:rPr sz="1100" spc="5" dirty="0">
                <a:latin typeface="Times New Roman"/>
                <a:cs typeface="Times New Roman"/>
              </a:rPr>
              <a:t>i</a:t>
            </a:r>
            <a:r>
              <a:rPr sz="1100" dirty="0">
                <a:latin typeface="Times New Roman"/>
                <a:cs typeface="Times New Roman"/>
              </a:rPr>
              <a:t>s</a:t>
            </a:r>
            <a:r>
              <a:rPr sz="1100" spc="-20" dirty="0">
                <a:latin typeface="Times New Roman"/>
                <a:cs typeface="Times New Roman"/>
              </a:rPr>
              <a:t> </a:t>
            </a:r>
            <a:r>
              <a:rPr sz="1100" spc="-5" dirty="0">
                <a:latin typeface="Times New Roman"/>
                <a:cs typeface="Times New Roman"/>
              </a:rPr>
              <a:t>B</a:t>
            </a:r>
            <a:r>
              <a:rPr sz="1100" dirty="0">
                <a:latin typeface="Times New Roman"/>
                <a:cs typeface="Times New Roman"/>
              </a:rPr>
              <a:t>iotechno</a:t>
            </a:r>
            <a:r>
              <a:rPr sz="1100" spc="-10" dirty="0">
                <a:latin typeface="Times New Roman"/>
                <a:cs typeface="Times New Roman"/>
              </a:rPr>
              <a:t>l</a:t>
            </a:r>
            <a:r>
              <a:rPr sz="1100" dirty="0">
                <a:latin typeface="Times New Roman"/>
                <a:cs typeface="Times New Roman"/>
              </a:rPr>
              <a:t>o</a:t>
            </a:r>
            <a:r>
              <a:rPr sz="1100" spc="-15" dirty="0">
                <a:latin typeface="Times New Roman"/>
                <a:cs typeface="Times New Roman"/>
              </a:rPr>
              <a:t>gy</a:t>
            </a:r>
            <a:r>
              <a:rPr sz="1100" dirty="0">
                <a:latin typeface="Times New Roman"/>
                <a:cs typeface="Times New Roman"/>
              </a:rPr>
              <a:t>,</a:t>
            </a:r>
            <a:endParaRPr sz="11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9622" y="922804"/>
            <a:ext cx="6064250" cy="584835"/>
          </a:xfrm>
          <a:prstGeom prst="rect">
            <a:avLst/>
          </a:prstGeom>
        </p:spPr>
        <p:txBody>
          <a:bodyPr vert="horz" wrap="square" lIns="0" tIns="0" rIns="0" bIns="0" rtlCol="0">
            <a:spAutoFit/>
          </a:bodyPr>
          <a:lstStyle/>
          <a:p>
            <a:pPr marL="12700">
              <a:lnSpc>
                <a:spcPct val="100000"/>
              </a:lnSpc>
              <a:tabLst>
                <a:tab pos="2684780" algn="l"/>
              </a:tabLst>
            </a:pPr>
            <a:r>
              <a:rPr sz="4400" spc="-5" dirty="0">
                <a:solidFill>
                  <a:srgbClr val="212168"/>
                </a:solidFill>
                <a:latin typeface="Times New Roman"/>
                <a:cs typeface="Times New Roman"/>
              </a:rPr>
              <a:t>Soluti</a:t>
            </a:r>
            <a:r>
              <a:rPr sz="4400" spc="15" dirty="0">
                <a:solidFill>
                  <a:srgbClr val="212168"/>
                </a:solidFill>
                <a:latin typeface="Times New Roman"/>
                <a:cs typeface="Times New Roman"/>
              </a:rPr>
              <a:t>o</a:t>
            </a:r>
            <a:r>
              <a:rPr sz="4400" dirty="0">
                <a:solidFill>
                  <a:srgbClr val="212168"/>
                </a:solidFill>
                <a:latin typeface="Times New Roman"/>
                <a:cs typeface="Times New Roman"/>
              </a:rPr>
              <a:t>ns</a:t>
            </a:r>
            <a:r>
              <a:rPr sz="4400" spc="-20" dirty="0">
                <a:solidFill>
                  <a:srgbClr val="212168"/>
                </a:solidFill>
                <a:latin typeface="Times New Roman"/>
                <a:cs typeface="Times New Roman"/>
              </a:rPr>
              <a:t> </a:t>
            </a:r>
            <a:r>
              <a:rPr sz="4400" dirty="0">
                <a:solidFill>
                  <a:srgbClr val="212168"/>
                </a:solidFill>
                <a:latin typeface="Times New Roman"/>
                <a:cs typeface="Times New Roman"/>
              </a:rPr>
              <a:t>–	Tentacle</a:t>
            </a:r>
            <a:r>
              <a:rPr sz="4400" spc="-35" dirty="0">
                <a:solidFill>
                  <a:srgbClr val="212168"/>
                </a:solidFill>
                <a:latin typeface="Times New Roman"/>
                <a:cs typeface="Times New Roman"/>
              </a:rPr>
              <a:t> </a:t>
            </a:r>
            <a:r>
              <a:rPr sz="4400" spc="-5" dirty="0">
                <a:solidFill>
                  <a:srgbClr val="212168"/>
                </a:solidFill>
                <a:latin typeface="Times New Roman"/>
                <a:cs typeface="Times New Roman"/>
              </a:rPr>
              <a:t>Probe</a:t>
            </a:r>
            <a:endParaRPr sz="4400">
              <a:latin typeface="Times New Roman"/>
              <a:cs typeface="Times New Roman"/>
            </a:endParaRPr>
          </a:p>
        </p:txBody>
      </p:sp>
      <p:sp>
        <p:nvSpPr>
          <p:cNvPr id="3" name="object 3"/>
          <p:cNvSpPr/>
          <p:nvPr/>
        </p:nvSpPr>
        <p:spPr>
          <a:xfrm>
            <a:off x="4517135" y="2200655"/>
            <a:ext cx="4227575" cy="316991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800855" y="2153411"/>
            <a:ext cx="5343144" cy="3332988"/>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459740" y="2080615"/>
            <a:ext cx="2791460" cy="432434"/>
          </a:xfrm>
          <a:prstGeom prst="rect">
            <a:avLst/>
          </a:prstGeom>
        </p:spPr>
        <p:txBody>
          <a:bodyPr vert="horz" wrap="square" lIns="0" tIns="0" rIns="0" bIns="0" rtlCol="0">
            <a:spAutoFit/>
          </a:bodyPr>
          <a:lstStyle/>
          <a:p>
            <a:pPr marL="355600" indent="-342900">
              <a:lnSpc>
                <a:spcPct val="100000"/>
              </a:lnSpc>
              <a:buClr>
                <a:srgbClr val="C00000"/>
              </a:buClr>
              <a:buFont typeface="Times New Roman"/>
              <a:buChar char="•"/>
              <a:tabLst>
                <a:tab pos="355600" algn="l"/>
              </a:tabLst>
            </a:pPr>
            <a:r>
              <a:rPr sz="3200" spc="-229" dirty="0">
                <a:solidFill>
                  <a:srgbClr val="C00000"/>
                </a:solidFill>
                <a:latin typeface="Times New Roman"/>
                <a:cs typeface="Times New Roman"/>
              </a:rPr>
              <a:t>T</a:t>
            </a:r>
            <a:r>
              <a:rPr sz="3200" dirty="0">
                <a:solidFill>
                  <a:srgbClr val="C00000"/>
                </a:solidFill>
                <a:latin typeface="Times New Roman"/>
                <a:cs typeface="Times New Roman"/>
              </a:rPr>
              <a:t>e</a:t>
            </a:r>
            <a:r>
              <a:rPr sz="3200" spc="10" dirty="0">
                <a:solidFill>
                  <a:srgbClr val="C00000"/>
                </a:solidFill>
                <a:latin typeface="Times New Roman"/>
                <a:cs typeface="Times New Roman"/>
              </a:rPr>
              <a:t>n</a:t>
            </a:r>
            <a:r>
              <a:rPr sz="3200" dirty="0">
                <a:solidFill>
                  <a:srgbClr val="C00000"/>
                </a:solidFill>
                <a:latin typeface="Times New Roman"/>
                <a:cs typeface="Times New Roman"/>
              </a:rPr>
              <a:t>ta</a:t>
            </a:r>
            <a:r>
              <a:rPr sz="3200" spc="10" dirty="0">
                <a:solidFill>
                  <a:srgbClr val="C00000"/>
                </a:solidFill>
                <a:latin typeface="Times New Roman"/>
                <a:cs typeface="Times New Roman"/>
              </a:rPr>
              <a:t>c</a:t>
            </a:r>
            <a:r>
              <a:rPr sz="3200" dirty="0">
                <a:solidFill>
                  <a:srgbClr val="C00000"/>
                </a:solidFill>
                <a:latin typeface="Times New Roman"/>
                <a:cs typeface="Times New Roman"/>
              </a:rPr>
              <a:t>le</a:t>
            </a:r>
            <a:r>
              <a:rPr sz="3200" spc="-25" dirty="0">
                <a:solidFill>
                  <a:srgbClr val="C00000"/>
                </a:solidFill>
                <a:latin typeface="Times New Roman"/>
                <a:cs typeface="Times New Roman"/>
              </a:rPr>
              <a:t> </a:t>
            </a:r>
            <a:r>
              <a:rPr sz="3200" spc="-5" dirty="0">
                <a:solidFill>
                  <a:srgbClr val="C00000"/>
                </a:solidFill>
                <a:latin typeface="Times New Roman"/>
                <a:cs typeface="Times New Roman"/>
              </a:rPr>
              <a:t>Probe</a:t>
            </a:r>
            <a:endParaRPr sz="3200">
              <a:latin typeface="Times New Roman"/>
              <a:cs typeface="Times New Roman"/>
            </a:endParaRPr>
          </a:p>
        </p:txBody>
      </p:sp>
      <p:sp>
        <p:nvSpPr>
          <p:cNvPr id="6" name="object 6"/>
          <p:cNvSpPr txBox="1"/>
          <p:nvPr/>
        </p:nvSpPr>
        <p:spPr>
          <a:xfrm>
            <a:off x="3227961" y="1926105"/>
            <a:ext cx="433705" cy="297180"/>
          </a:xfrm>
          <a:prstGeom prst="rect">
            <a:avLst/>
          </a:prstGeom>
        </p:spPr>
        <p:txBody>
          <a:bodyPr vert="horz" wrap="square" lIns="0" tIns="0" rIns="0" bIns="0" rtlCol="0">
            <a:spAutoFit/>
          </a:bodyPr>
          <a:lstStyle/>
          <a:p>
            <a:pPr marL="12700">
              <a:lnSpc>
                <a:spcPct val="100000"/>
              </a:lnSpc>
            </a:pPr>
            <a:r>
              <a:rPr sz="2100" spc="15" dirty="0">
                <a:solidFill>
                  <a:srgbClr val="C00000"/>
                </a:solidFill>
                <a:latin typeface="Times New Roman"/>
                <a:cs typeface="Times New Roman"/>
              </a:rPr>
              <a:t>TM</a:t>
            </a:r>
            <a:endParaRPr sz="2100">
              <a:latin typeface="Times New Roman"/>
              <a:cs typeface="Times New Roman"/>
            </a:endParaRPr>
          </a:p>
        </p:txBody>
      </p:sp>
      <p:sp>
        <p:nvSpPr>
          <p:cNvPr id="7" name="object 7"/>
          <p:cNvSpPr txBox="1"/>
          <p:nvPr/>
        </p:nvSpPr>
        <p:spPr>
          <a:xfrm>
            <a:off x="459740" y="2665586"/>
            <a:ext cx="3474085" cy="2701925"/>
          </a:xfrm>
          <a:prstGeom prst="rect">
            <a:avLst/>
          </a:prstGeom>
        </p:spPr>
        <p:txBody>
          <a:bodyPr vert="horz" wrap="square" lIns="0" tIns="0" rIns="0" bIns="0" rtlCol="0">
            <a:spAutoFit/>
          </a:bodyPr>
          <a:lstStyle/>
          <a:p>
            <a:pPr marL="355600" indent="-342900">
              <a:lnSpc>
                <a:spcPct val="100000"/>
              </a:lnSpc>
              <a:buClr>
                <a:srgbClr val="C00000"/>
              </a:buClr>
              <a:buFont typeface="Times New Roman"/>
              <a:buChar char="•"/>
              <a:tabLst>
                <a:tab pos="355600" algn="l"/>
              </a:tabLst>
            </a:pPr>
            <a:r>
              <a:rPr sz="3200" dirty="0">
                <a:solidFill>
                  <a:srgbClr val="C00000"/>
                </a:solidFill>
                <a:latin typeface="Times New Roman"/>
                <a:cs typeface="Times New Roman"/>
              </a:rPr>
              <a:t>Ca</a:t>
            </a:r>
            <a:r>
              <a:rPr sz="3200" spc="10" dirty="0">
                <a:solidFill>
                  <a:srgbClr val="C00000"/>
                </a:solidFill>
                <a:latin typeface="Times New Roman"/>
                <a:cs typeface="Times New Roman"/>
              </a:rPr>
              <a:t>p</a:t>
            </a:r>
            <a:r>
              <a:rPr sz="3200" dirty="0">
                <a:solidFill>
                  <a:srgbClr val="C00000"/>
                </a:solidFill>
                <a:latin typeface="Times New Roman"/>
                <a:cs typeface="Times New Roman"/>
              </a:rPr>
              <a:t>ture</a:t>
            </a:r>
            <a:r>
              <a:rPr sz="3200" spc="-20" dirty="0">
                <a:solidFill>
                  <a:srgbClr val="C00000"/>
                </a:solidFill>
                <a:latin typeface="Times New Roman"/>
                <a:cs typeface="Times New Roman"/>
              </a:rPr>
              <a:t> </a:t>
            </a:r>
            <a:r>
              <a:rPr sz="3200" dirty="0">
                <a:solidFill>
                  <a:srgbClr val="C00000"/>
                </a:solidFill>
                <a:latin typeface="Times New Roman"/>
                <a:cs typeface="Times New Roman"/>
              </a:rPr>
              <a:t>Re</a:t>
            </a:r>
            <a:r>
              <a:rPr sz="3200" spc="10" dirty="0">
                <a:solidFill>
                  <a:srgbClr val="C00000"/>
                </a:solidFill>
                <a:latin typeface="Times New Roman"/>
                <a:cs typeface="Times New Roman"/>
              </a:rPr>
              <a:t>g</a:t>
            </a:r>
            <a:r>
              <a:rPr sz="3200" dirty="0">
                <a:solidFill>
                  <a:srgbClr val="C00000"/>
                </a:solidFill>
                <a:latin typeface="Times New Roman"/>
                <a:cs typeface="Times New Roman"/>
              </a:rPr>
              <a:t>ion</a:t>
            </a:r>
            <a:endParaRPr sz="3200">
              <a:latin typeface="Times New Roman"/>
              <a:cs typeface="Times New Roman"/>
            </a:endParaRPr>
          </a:p>
          <a:p>
            <a:pPr marL="355600" indent="-342900">
              <a:lnSpc>
                <a:spcPct val="100000"/>
              </a:lnSpc>
              <a:spcBef>
                <a:spcPts val="770"/>
              </a:spcBef>
              <a:buClr>
                <a:srgbClr val="C00000"/>
              </a:buClr>
              <a:buFont typeface="Times New Roman"/>
              <a:buChar char="•"/>
              <a:tabLst>
                <a:tab pos="355600" algn="l"/>
              </a:tabLst>
            </a:pPr>
            <a:r>
              <a:rPr sz="3200" spc="-5" dirty="0">
                <a:solidFill>
                  <a:srgbClr val="C00000"/>
                </a:solidFill>
                <a:latin typeface="Times New Roman"/>
                <a:cs typeface="Times New Roman"/>
              </a:rPr>
              <a:t>D</a:t>
            </a:r>
            <a:r>
              <a:rPr sz="3200" spc="10" dirty="0">
                <a:solidFill>
                  <a:srgbClr val="C00000"/>
                </a:solidFill>
                <a:latin typeface="Times New Roman"/>
                <a:cs typeface="Times New Roman"/>
              </a:rPr>
              <a:t>e</a:t>
            </a:r>
            <a:r>
              <a:rPr sz="3200" dirty="0">
                <a:solidFill>
                  <a:srgbClr val="C00000"/>
                </a:solidFill>
                <a:latin typeface="Times New Roman"/>
                <a:cs typeface="Times New Roman"/>
              </a:rPr>
              <a:t>te</a:t>
            </a:r>
            <a:r>
              <a:rPr sz="3200" spc="10" dirty="0">
                <a:solidFill>
                  <a:srgbClr val="C00000"/>
                </a:solidFill>
                <a:latin typeface="Times New Roman"/>
                <a:cs typeface="Times New Roman"/>
              </a:rPr>
              <a:t>c</a:t>
            </a:r>
            <a:r>
              <a:rPr sz="3200" dirty="0">
                <a:solidFill>
                  <a:srgbClr val="C00000"/>
                </a:solidFill>
                <a:latin typeface="Times New Roman"/>
                <a:cs typeface="Times New Roman"/>
              </a:rPr>
              <a:t>tion</a:t>
            </a:r>
            <a:r>
              <a:rPr sz="3200" spc="-20" dirty="0">
                <a:solidFill>
                  <a:srgbClr val="C00000"/>
                </a:solidFill>
                <a:latin typeface="Times New Roman"/>
                <a:cs typeface="Times New Roman"/>
              </a:rPr>
              <a:t> </a:t>
            </a:r>
            <a:r>
              <a:rPr sz="3200" dirty="0">
                <a:solidFill>
                  <a:srgbClr val="C00000"/>
                </a:solidFill>
                <a:latin typeface="Times New Roman"/>
                <a:cs typeface="Times New Roman"/>
              </a:rPr>
              <a:t>Re</a:t>
            </a:r>
            <a:r>
              <a:rPr sz="3200" spc="10" dirty="0">
                <a:solidFill>
                  <a:srgbClr val="C00000"/>
                </a:solidFill>
                <a:latin typeface="Times New Roman"/>
                <a:cs typeface="Times New Roman"/>
              </a:rPr>
              <a:t>g</a:t>
            </a:r>
            <a:r>
              <a:rPr sz="3200" dirty="0">
                <a:solidFill>
                  <a:srgbClr val="C00000"/>
                </a:solidFill>
                <a:latin typeface="Times New Roman"/>
                <a:cs typeface="Times New Roman"/>
              </a:rPr>
              <a:t>ion</a:t>
            </a:r>
            <a:endParaRPr sz="3200">
              <a:latin typeface="Times New Roman"/>
              <a:cs typeface="Times New Roman"/>
            </a:endParaRPr>
          </a:p>
          <a:p>
            <a:pPr marL="355600" indent="-342900">
              <a:lnSpc>
                <a:spcPct val="100000"/>
              </a:lnSpc>
              <a:spcBef>
                <a:spcPts val="765"/>
              </a:spcBef>
              <a:buClr>
                <a:srgbClr val="C00000"/>
              </a:buClr>
              <a:buFont typeface="Times New Roman"/>
              <a:buChar char="•"/>
              <a:tabLst>
                <a:tab pos="355600" algn="l"/>
              </a:tabLst>
            </a:pPr>
            <a:r>
              <a:rPr sz="3200" spc="-5" dirty="0">
                <a:solidFill>
                  <a:srgbClr val="C00000"/>
                </a:solidFill>
                <a:latin typeface="Times New Roman"/>
                <a:cs typeface="Times New Roman"/>
              </a:rPr>
              <a:t>Hi</a:t>
            </a:r>
            <a:r>
              <a:rPr sz="3200" spc="10" dirty="0">
                <a:solidFill>
                  <a:srgbClr val="C00000"/>
                </a:solidFill>
                <a:latin typeface="Times New Roman"/>
                <a:cs typeface="Times New Roman"/>
              </a:rPr>
              <a:t>g</a:t>
            </a:r>
            <a:r>
              <a:rPr sz="3200" dirty="0">
                <a:solidFill>
                  <a:srgbClr val="C00000"/>
                </a:solidFill>
                <a:latin typeface="Times New Roman"/>
                <a:cs typeface="Times New Roman"/>
              </a:rPr>
              <a:t>h</a:t>
            </a:r>
            <a:r>
              <a:rPr sz="3200" spc="-15" dirty="0">
                <a:solidFill>
                  <a:srgbClr val="C00000"/>
                </a:solidFill>
                <a:latin typeface="Times New Roman"/>
                <a:cs typeface="Times New Roman"/>
              </a:rPr>
              <a:t> </a:t>
            </a:r>
            <a:r>
              <a:rPr sz="3200" spc="-5" dirty="0">
                <a:solidFill>
                  <a:srgbClr val="C00000"/>
                </a:solidFill>
                <a:latin typeface="Times New Roman"/>
                <a:cs typeface="Times New Roman"/>
              </a:rPr>
              <a:t>Sp</a:t>
            </a:r>
            <a:r>
              <a:rPr sz="3200" spc="10" dirty="0">
                <a:solidFill>
                  <a:srgbClr val="C00000"/>
                </a:solidFill>
                <a:latin typeface="Times New Roman"/>
                <a:cs typeface="Times New Roman"/>
              </a:rPr>
              <a:t>e</a:t>
            </a:r>
            <a:r>
              <a:rPr sz="3200" dirty="0">
                <a:solidFill>
                  <a:srgbClr val="C00000"/>
                </a:solidFill>
                <a:latin typeface="Times New Roman"/>
                <a:cs typeface="Times New Roman"/>
              </a:rPr>
              <a:t>ci</a:t>
            </a:r>
            <a:r>
              <a:rPr sz="3200" spc="5" dirty="0">
                <a:solidFill>
                  <a:srgbClr val="C00000"/>
                </a:solidFill>
                <a:latin typeface="Times New Roman"/>
                <a:cs typeface="Times New Roman"/>
              </a:rPr>
              <a:t>f</a:t>
            </a:r>
            <a:r>
              <a:rPr sz="3200" dirty="0">
                <a:solidFill>
                  <a:srgbClr val="C00000"/>
                </a:solidFill>
                <a:latin typeface="Times New Roman"/>
                <a:cs typeface="Times New Roman"/>
              </a:rPr>
              <a:t>icity</a:t>
            </a:r>
            <a:endParaRPr sz="3200">
              <a:latin typeface="Times New Roman"/>
              <a:cs typeface="Times New Roman"/>
            </a:endParaRPr>
          </a:p>
          <a:p>
            <a:pPr marL="355600" indent="-342900">
              <a:lnSpc>
                <a:spcPct val="100000"/>
              </a:lnSpc>
              <a:spcBef>
                <a:spcPts val="770"/>
              </a:spcBef>
              <a:buClr>
                <a:srgbClr val="C00000"/>
              </a:buClr>
              <a:buFont typeface="Times New Roman"/>
              <a:buChar char="•"/>
              <a:tabLst>
                <a:tab pos="355600" algn="l"/>
              </a:tabLst>
            </a:pPr>
            <a:r>
              <a:rPr sz="3200" spc="-5" dirty="0">
                <a:solidFill>
                  <a:srgbClr val="C00000"/>
                </a:solidFill>
                <a:latin typeface="Times New Roman"/>
                <a:cs typeface="Times New Roman"/>
              </a:rPr>
              <a:t>Hi</a:t>
            </a:r>
            <a:r>
              <a:rPr sz="3200" spc="10" dirty="0">
                <a:solidFill>
                  <a:srgbClr val="C00000"/>
                </a:solidFill>
                <a:latin typeface="Times New Roman"/>
                <a:cs typeface="Times New Roman"/>
              </a:rPr>
              <a:t>g</a:t>
            </a:r>
            <a:r>
              <a:rPr sz="3200" dirty="0">
                <a:solidFill>
                  <a:srgbClr val="C00000"/>
                </a:solidFill>
                <a:latin typeface="Times New Roman"/>
                <a:cs typeface="Times New Roman"/>
              </a:rPr>
              <a:t>h</a:t>
            </a:r>
            <a:r>
              <a:rPr sz="3200" spc="-15" dirty="0">
                <a:solidFill>
                  <a:srgbClr val="C00000"/>
                </a:solidFill>
                <a:latin typeface="Times New Roman"/>
                <a:cs typeface="Times New Roman"/>
              </a:rPr>
              <a:t> </a:t>
            </a:r>
            <a:r>
              <a:rPr sz="3200" spc="-5" dirty="0">
                <a:solidFill>
                  <a:srgbClr val="C00000"/>
                </a:solidFill>
                <a:latin typeface="Times New Roman"/>
                <a:cs typeface="Times New Roman"/>
              </a:rPr>
              <a:t>Se</a:t>
            </a:r>
            <a:r>
              <a:rPr sz="3200" spc="10" dirty="0">
                <a:solidFill>
                  <a:srgbClr val="C00000"/>
                </a:solidFill>
                <a:latin typeface="Times New Roman"/>
                <a:cs typeface="Times New Roman"/>
              </a:rPr>
              <a:t>n</a:t>
            </a:r>
            <a:r>
              <a:rPr sz="3200" spc="-5" dirty="0">
                <a:solidFill>
                  <a:srgbClr val="C00000"/>
                </a:solidFill>
                <a:latin typeface="Times New Roman"/>
                <a:cs typeface="Times New Roman"/>
              </a:rPr>
              <a:t>siti</a:t>
            </a:r>
            <a:r>
              <a:rPr sz="3200" spc="10" dirty="0">
                <a:solidFill>
                  <a:srgbClr val="C00000"/>
                </a:solidFill>
                <a:latin typeface="Times New Roman"/>
                <a:cs typeface="Times New Roman"/>
              </a:rPr>
              <a:t>v</a:t>
            </a:r>
            <a:r>
              <a:rPr sz="3200" dirty="0">
                <a:solidFill>
                  <a:srgbClr val="C00000"/>
                </a:solidFill>
                <a:latin typeface="Times New Roman"/>
                <a:cs typeface="Times New Roman"/>
              </a:rPr>
              <a:t>ity</a:t>
            </a:r>
            <a:endParaRPr sz="3200">
              <a:latin typeface="Times New Roman"/>
              <a:cs typeface="Times New Roman"/>
            </a:endParaRPr>
          </a:p>
          <a:p>
            <a:pPr marL="355600" indent="-342900">
              <a:lnSpc>
                <a:spcPct val="100000"/>
              </a:lnSpc>
              <a:spcBef>
                <a:spcPts val="675"/>
              </a:spcBef>
              <a:buClr>
                <a:srgbClr val="C00000"/>
              </a:buClr>
              <a:buFont typeface="Times New Roman"/>
              <a:buChar char="•"/>
              <a:tabLst>
                <a:tab pos="355600" algn="l"/>
              </a:tabLst>
            </a:pPr>
            <a:r>
              <a:rPr sz="2800" spc="-140" dirty="0">
                <a:solidFill>
                  <a:srgbClr val="C00000"/>
                </a:solidFill>
                <a:latin typeface="Times New Roman"/>
                <a:cs typeface="Times New Roman"/>
              </a:rPr>
              <a:t>W</a:t>
            </a:r>
            <a:r>
              <a:rPr sz="2800" spc="-10" dirty="0">
                <a:solidFill>
                  <a:srgbClr val="C00000"/>
                </a:solidFill>
                <a:latin typeface="Times New Roman"/>
                <a:cs typeface="Times New Roman"/>
              </a:rPr>
              <a:t>ith</a:t>
            </a:r>
            <a:r>
              <a:rPr sz="2800" spc="-5" dirty="0">
                <a:solidFill>
                  <a:srgbClr val="C00000"/>
                </a:solidFill>
                <a:latin typeface="Times New Roman"/>
                <a:cs typeface="Times New Roman"/>
              </a:rPr>
              <a:t> </a:t>
            </a:r>
            <a:r>
              <a:rPr sz="2800" spc="-10" dirty="0">
                <a:solidFill>
                  <a:srgbClr val="C00000"/>
                </a:solidFill>
                <a:latin typeface="Times New Roman"/>
                <a:cs typeface="Times New Roman"/>
              </a:rPr>
              <a:t>or</a:t>
            </a:r>
            <a:r>
              <a:rPr sz="2800" spc="-5" dirty="0">
                <a:solidFill>
                  <a:srgbClr val="C00000"/>
                </a:solidFill>
                <a:latin typeface="Times New Roman"/>
                <a:cs typeface="Times New Roman"/>
              </a:rPr>
              <a:t> </a:t>
            </a:r>
            <a:r>
              <a:rPr sz="2800" spc="-20" dirty="0">
                <a:solidFill>
                  <a:srgbClr val="C00000"/>
                </a:solidFill>
                <a:latin typeface="Times New Roman"/>
                <a:cs typeface="Times New Roman"/>
              </a:rPr>
              <a:t>wi</a:t>
            </a:r>
            <a:r>
              <a:rPr sz="2800" spc="-5" dirty="0">
                <a:solidFill>
                  <a:srgbClr val="C00000"/>
                </a:solidFill>
                <a:latin typeface="Times New Roman"/>
                <a:cs typeface="Times New Roman"/>
              </a:rPr>
              <a:t>t</a:t>
            </a:r>
            <a:r>
              <a:rPr sz="2800" spc="-15" dirty="0">
                <a:solidFill>
                  <a:srgbClr val="C00000"/>
                </a:solidFill>
                <a:latin typeface="Times New Roman"/>
                <a:cs typeface="Times New Roman"/>
              </a:rPr>
              <a:t>h</a:t>
            </a:r>
            <a:r>
              <a:rPr sz="2800" dirty="0">
                <a:solidFill>
                  <a:srgbClr val="C00000"/>
                </a:solidFill>
                <a:latin typeface="Times New Roman"/>
                <a:cs typeface="Times New Roman"/>
              </a:rPr>
              <a:t> </a:t>
            </a:r>
            <a:r>
              <a:rPr sz="2800" spc="-15" dirty="0">
                <a:solidFill>
                  <a:srgbClr val="C00000"/>
                </a:solidFill>
                <a:latin typeface="Times New Roman"/>
                <a:cs typeface="Times New Roman"/>
              </a:rPr>
              <a:t>o</a:t>
            </a:r>
            <a:r>
              <a:rPr sz="2800" spc="-5" dirty="0">
                <a:solidFill>
                  <a:srgbClr val="C00000"/>
                </a:solidFill>
                <a:latin typeface="Times New Roman"/>
                <a:cs typeface="Times New Roman"/>
              </a:rPr>
              <a:t>u</a:t>
            </a:r>
            <a:r>
              <a:rPr sz="2800" spc="-10" dirty="0">
                <a:solidFill>
                  <a:srgbClr val="C00000"/>
                </a:solidFill>
                <a:latin typeface="Times New Roman"/>
                <a:cs typeface="Times New Roman"/>
              </a:rPr>
              <a:t>t</a:t>
            </a:r>
            <a:r>
              <a:rPr sz="2800" spc="-15" dirty="0">
                <a:solidFill>
                  <a:srgbClr val="C00000"/>
                </a:solidFill>
                <a:latin typeface="Times New Roman"/>
                <a:cs typeface="Times New Roman"/>
              </a:rPr>
              <a:t> </a:t>
            </a:r>
            <a:r>
              <a:rPr sz="2800" spc="-25" dirty="0">
                <a:solidFill>
                  <a:srgbClr val="C00000"/>
                </a:solidFill>
                <a:latin typeface="Times New Roman"/>
                <a:cs typeface="Times New Roman"/>
              </a:rPr>
              <a:t>PCR</a:t>
            </a:r>
            <a:endParaRPr sz="2800">
              <a:latin typeface="Times New Roman"/>
              <a:cs typeface="Times New Roman"/>
            </a:endParaRPr>
          </a:p>
        </p:txBody>
      </p:sp>
      <p:sp>
        <p:nvSpPr>
          <p:cNvPr id="8" name="object 8"/>
          <p:cNvSpPr txBox="1"/>
          <p:nvPr/>
        </p:nvSpPr>
        <p:spPr>
          <a:xfrm>
            <a:off x="383540" y="6534357"/>
            <a:ext cx="1290320" cy="165735"/>
          </a:xfrm>
          <a:prstGeom prst="rect">
            <a:avLst/>
          </a:prstGeom>
        </p:spPr>
        <p:txBody>
          <a:bodyPr vert="horz" wrap="square" lIns="0" tIns="0" rIns="0" bIns="0" rtlCol="0">
            <a:spAutoFit/>
          </a:bodyPr>
          <a:lstStyle/>
          <a:p>
            <a:pPr marL="12700">
              <a:lnSpc>
                <a:spcPct val="100000"/>
              </a:lnSpc>
            </a:pPr>
            <a:r>
              <a:rPr sz="1100" spc="-10" dirty="0">
                <a:latin typeface="Times New Roman"/>
                <a:cs typeface="Times New Roman"/>
              </a:rPr>
              <a:t>A</a:t>
            </a:r>
            <a:r>
              <a:rPr sz="1100" dirty="0">
                <a:latin typeface="Times New Roman"/>
                <a:cs typeface="Times New Roman"/>
              </a:rPr>
              <a:t>rcx</a:t>
            </a:r>
            <a:r>
              <a:rPr sz="1100" spc="5" dirty="0">
                <a:latin typeface="Times New Roman"/>
                <a:cs typeface="Times New Roman"/>
              </a:rPr>
              <a:t>i</a:t>
            </a:r>
            <a:r>
              <a:rPr sz="1100" dirty="0">
                <a:latin typeface="Times New Roman"/>
                <a:cs typeface="Times New Roman"/>
              </a:rPr>
              <a:t>s</a:t>
            </a:r>
            <a:r>
              <a:rPr sz="1100" spc="-20" dirty="0">
                <a:latin typeface="Times New Roman"/>
                <a:cs typeface="Times New Roman"/>
              </a:rPr>
              <a:t> </a:t>
            </a:r>
            <a:r>
              <a:rPr sz="1100" spc="-5" dirty="0">
                <a:latin typeface="Times New Roman"/>
                <a:cs typeface="Times New Roman"/>
              </a:rPr>
              <a:t>B</a:t>
            </a:r>
            <a:r>
              <a:rPr sz="1100" dirty="0">
                <a:latin typeface="Times New Roman"/>
                <a:cs typeface="Times New Roman"/>
              </a:rPr>
              <a:t>iotechno</a:t>
            </a:r>
            <a:r>
              <a:rPr sz="1100" spc="-10" dirty="0">
                <a:latin typeface="Times New Roman"/>
                <a:cs typeface="Times New Roman"/>
              </a:rPr>
              <a:t>l</a:t>
            </a:r>
            <a:r>
              <a:rPr sz="1100" dirty="0">
                <a:latin typeface="Times New Roman"/>
                <a:cs typeface="Times New Roman"/>
              </a:rPr>
              <a:t>o</a:t>
            </a:r>
            <a:r>
              <a:rPr sz="1100" spc="-15" dirty="0">
                <a:latin typeface="Times New Roman"/>
                <a:cs typeface="Times New Roman"/>
              </a:rPr>
              <a:t>gy</a:t>
            </a:r>
            <a:r>
              <a:rPr sz="1100" dirty="0">
                <a:latin typeface="Times New Roman"/>
                <a:cs typeface="Times New Roman"/>
              </a:rPr>
              <a:t>,</a:t>
            </a:r>
            <a:endParaRPr sz="11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9622" y="922804"/>
            <a:ext cx="6064250" cy="584835"/>
          </a:xfrm>
          <a:prstGeom prst="rect">
            <a:avLst/>
          </a:prstGeom>
        </p:spPr>
        <p:txBody>
          <a:bodyPr vert="horz" wrap="square" lIns="0" tIns="0" rIns="0" bIns="0" rtlCol="0">
            <a:spAutoFit/>
          </a:bodyPr>
          <a:lstStyle/>
          <a:p>
            <a:pPr marL="12700">
              <a:lnSpc>
                <a:spcPct val="100000"/>
              </a:lnSpc>
              <a:tabLst>
                <a:tab pos="2684780" algn="l"/>
              </a:tabLst>
            </a:pPr>
            <a:r>
              <a:rPr sz="4400" spc="-5" dirty="0">
                <a:solidFill>
                  <a:srgbClr val="212168"/>
                </a:solidFill>
                <a:latin typeface="Times New Roman"/>
                <a:cs typeface="Times New Roman"/>
              </a:rPr>
              <a:t>Soluti</a:t>
            </a:r>
            <a:r>
              <a:rPr sz="4400" spc="15" dirty="0">
                <a:solidFill>
                  <a:srgbClr val="212168"/>
                </a:solidFill>
                <a:latin typeface="Times New Roman"/>
                <a:cs typeface="Times New Roman"/>
              </a:rPr>
              <a:t>o</a:t>
            </a:r>
            <a:r>
              <a:rPr sz="4400" dirty="0">
                <a:solidFill>
                  <a:srgbClr val="212168"/>
                </a:solidFill>
                <a:latin typeface="Times New Roman"/>
                <a:cs typeface="Times New Roman"/>
              </a:rPr>
              <a:t>ns</a:t>
            </a:r>
            <a:r>
              <a:rPr sz="4400" spc="-20" dirty="0">
                <a:solidFill>
                  <a:srgbClr val="212168"/>
                </a:solidFill>
                <a:latin typeface="Times New Roman"/>
                <a:cs typeface="Times New Roman"/>
              </a:rPr>
              <a:t> </a:t>
            </a:r>
            <a:r>
              <a:rPr sz="4400" dirty="0">
                <a:solidFill>
                  <a:srgbClr val="212168"/>
                </a:solidFill>
                <a:latin typeface="Times New Roman"/>
                <a:cs typeface="Times New Roman"/>
              </a:rPr>
              <a:t>–	Tentacle</a:t>
            </a:r>
            <a:r>
              <a:rPr sz="4400" spc="-35" dirty="0">
                <a:solidFill>
                  <a:srgbClr val="212168"/>
                </a:solidFill>
                <a:latin typeface="Times New Roman"/>
                <a:cs typeface="Times New Roman"/>
              </a:rPr>
              <a:t> </a:t>
            </a:r>
            <a:r>
              <a:rPr sz="4400" spc="-5" dirty="0">
                <a:solidFill>
                  <a:srgbClr val="212168"/>
                </a:solidFill>
                <a:latin typeface="Times New Roman"/>
                <a:cs typeface="Times New Roman"/>
              </a:rPr>
              <a:t>Probe</a:t>
            </a:r>
            <a:endParaRPr sz="4400">
              <a:latin typeface="Times New Roman"/>
              <a:cs typeface="Times New Roman"/>
            </a:endParaRPr>
          </a:p>
        </p:txBody>
      </p:sp>
      <p:sp>
        <p:nvSpPr>
          <p:cNvPr id="3" name="object 3"/>
          <p:cNvSpPr/>
          <p:nvPr/>
        </p:nvSpPr>
        <p:spPr>
          <a:xfrm>
            <a:off x="4517135" y="2200655"/>
            <a:ext cx="4227575" cy="316991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753611" y="2133600"/>
            <a:ext cx="5390388" cy="3361944"/>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535940" y="2080615"/>
            <a:ext cx="2791460" cy="432434"/>
          </a:xfrm>
          <a:prstGeom prst="rect">
            <a:avLst/>
          </a:prstGeom>
        </p:spPr>
        <p:txBody>
          <a:bodyPr vert="horz" wrap="square" lIns="0" tIns="0" rIns="0" bIns="0" rtlCol="0">
            <a:spAutoFit/>
          </a:bodyPr>
          <a:lstStyle/>
          <a:p>
            <a:pPr marL="355600" indent="-342900">
              <a:lnSpc>
                <a:spcPct val="100000"/>
              </a:lnSpc>
              <a:buClr>
                <a:srgbClr val="C00000"/>
              </a:buClr>
              <a:buFont typeface="Times New Roman"/>
              <a:buChar char="•"/>
              <a:tabLst>
                <a:tab pos="356235" algn="l"/>
              </a:tabLst>
            </a:pPr>
            <a:r>
              <a:rPr sz="3200" spc="-235" dirty="0">
                <a:solidFill>
                  <a:srgbClr val="C00000"/>
                </a:solidFill>
                <a:latin typeface="Times New Roman"/>
                <a:cs typeface="Times New Roman"/>
              </a:rPr>
              <a:t>T</a:t>
            </a:r>
            <a:r>
              <a:rPr sz="3200" dirty="0">
                <a:solidFill>
                  <a:srgbClr val="C00000"/>
                </a:solidFill>
                <a:latin typeface="Times New Roman"/>
                <a:cs typeface="Times New Roman"/>
              </a:rPr>
              <a:t>e</a:t>
            </a:r>
            <a:r>
              <a:rPr sz="3200" spc="5" dirty="0">
                <a:solidFill>
                  <a:srgbClr val="C00000"/>
                </a:solidFill>
                <a:latin typeface="Times New Roman"/>
                <a:cs typeface="Times New Roman"/>
              </a:rPr>
              <a:t>n</a:t>
            </a:r>
            <a:r>
              <a:rPr sz="3200" dirty="0">
                <a:solidFill>
                  <a:srgbClr val="C00000"/>
                </a:solidFill>
                <a:latin typeface="Times New Roman"/>
                <a:cs typeface="Times New Roman"/>
              </a:rPr>
              <a:t>tacle</a:t>
            </a:r>
            <a:r>
              <a:rPr sz="3200" spc="-10" dirty="0">
                <a:solidFill>
                  <a:srgbClr val="C00000"/>
                </a:solidFill>
                <a:latin typeface="Times New Roman"/>
                <a:cs typeface="Times New Roman"/>
              </a:rPr>
              <a:t> </a:t>
            </a:r>
            <a:r>
              <a:rPr sz="3200" spc="-5" dirty="0">
                <a:solidFill>
                  <a:srgbClr val="C00000"/>
                </a:solidFill>
                <a:latin typeface="Times New Roman"/>
                <a:cs typeface="Times New Roman"/>
              </a:rPr>
              <a:t>Probe</a:t>
            </a:r>
            <a:endParaRPr sz="3200">
              <a:latin typeface="Times New Roman"/>
              <a:cs typeface="Times New Roman"/>
            </a:endParaRPr>
          </a:p>
        </p:txBody>
      </p:sp>
      <p:sp>
        <p:nvSpPr>
          <p:cNvPr id="6" name="object 6"/>
          <p:cNvSpPr txBox="1"/>
          <p:nvPr/>
        </p:nvSpPr>
        <p:spPr>
          <a:xfrm>
            <a:off x="3304154" y="1926105"/>
            <a:ext cx="433705" cy="297180"/>
          </a:xfrm>
          <a:prstGeom prst="rect">
            <a:avLst/>
          </a:prstGeom>
        </p:spPr>
        <p:txBody>
          <a:bodyPr vert="horz" wrap="square" lIns="0" tIns="0" rIns="0" bIns="0" rtlCol="0">
            <a:spAutoFit/>
          </a:bodyPr>
          <a:lstStyle/>
          <a:p>
            <a:pPr marL="12700">
              <a:lnSpc>
                <a:spcPct val="100000"/>
              </a:lnSpc>
            </a:pPr>
            <a:r>
              <a:rPr sz="2100" spc="15" dirty="0">
                <a:solidFill>
                  <a:srgbClr val="C00000"/>
                </a:solidFill>
                <a:latin typeface="Times New Roman"/>
                <a:cs typeface="Times New Roman"/>
              </a:rPr>
              <a:t>TM</a:t>
            </a:r>
            <a:endParaRPr sz="2100">
              <a:latin typeface="Times New Roman"/>
              <a:cs typeface="Times New Roman"/>
            </a:endParaRPr>
          </a:p>
        </p:txBody>
      </p:sp>
      <p:sp>
        <p:nvSpPr>
          <p:cNvPr id="7" name="object 7"/>
          <p:cNvSpPr txBox="1"/>
          <p:nvPr/>
        </p:nvSpPr>
        <p:spPr>
          <a:xfrm>
            <a:off x="535932" y="2665586"/>
            <a:ext cx="3472815" cy="2701925"/>
          </a:xfrm>
          <a:prstGeom prst="rect">
            <a:avLst/>
          </a:prstGeom>
        </p:spPr>
        <p:txBody>
          <a:bodyPr vert="horz" wrap="square" lIns="0" tIns="0" rIns="0" bIns="0" rtlCol="0">
            <a:spAutoFit/>
          </a:bodyPr>
          <a:lstStyle/>
          <a:p>
            <a:pPr marL="355600" indent="-342900">
              <a:lnSpc>
                <a:spcPct val="100000"/>
              </a:lnSpc>
              <a:buClr>
                <a:srgbClr val="C00000"/>
              </a:buClr>
              <a:buFont typeface="Times New Roman"/>
              <a:buChar char="•"/>
              <a:tabLst>
                <a:tab pos="356235" algn="l"/>
              </a:tabLst>
            </a:pPr>
            <a:r>
              <a:rPr sz="3200" dirty="0">
                <a:solidFill>
                  <a:srgbClr val="C00000"/>
                </a:solidFill>
                <a:latin typeface="Times New Roman"/>
                <a:cs typeface="Times New Roman"/>
              </a:rPr>
              <a:t>Capture</a:t>
            </a:r>
            <a:r>
              <a:rPr sz="3200" spc="-20" dirty="0">
                <a:solidFill>
                  <a:srgbClr val="C00000"/>
                </a:solidFill>
                <a:latin typeface="Times New Roman"/>
                <a:cs typeface="Times New Roman"/>
              </a:rPr>
              <a:t> </a:t>
            </a:r>
            <a:r>
              <a:rPr sz="3200" dirty="0">
                <a:solidFill>
                  <a:srgbClr val="C00000"/>
                </a:solidFill>
                <a:latin typeface="Times New Roman"/>
                <a:cs typeface="Times New Roman"/>
              </a:rPr>
              <a:t>Region</a:t>
            </a:r>
            <a:endParaRPr sz="3200">
              <a:latin typeface="Times New Roman"/>
              <a:cs typeface="Times New Roman"/>
            </a:endParaRPr>
          </a:p>
          <a:p>
            <a:pPr marL="355600" indent="-342900">
              <a:lnSpc>
                <a:spcPct val="100000"/>
              </a:lnSpc>
              <a:spcBef>
                <a:spcPts val="770"/>
              </a:spcBef>
              <a:buClr>
                <a:srgbClr val="C00000"/>
              </a:buClr>
              <a:buFont typeface="Times New Roman"/>
              <a:buChar char="•"/>
              <a:tabLst>
                <a:tab pos="356235" algn="l"/>
              </a:tabLst>
            </a:pPr>
            <a:r>
              <a:rPr sz="3200" spc="-5" dirty="0">
                <a:solidFill>
                  <a:srgbClr val="C00000"/>
                </a:solidFill>
                <a:latin typeface="Times New Roman"/>
                <a:cs typeface="Times New Roman"/>
              </a:rPr>
              <a:t>Det</a:t>
            </a:r>
            <a:r>
              <a:rPr sz="3200" spc="5" dirty="0">
                <a:solidFill>
                  <a:srgbClr val="C00000"/>
                </a:solidFill>
                <a:latin typeface="Times New Roman"/>
                <a:cs typeface="Times New Roman"/>
              </a:rPr>
              <a:t>e</a:t>
            </a:r>
            <a:r>
              <a:rPr sz="3200" dirty="0">
                <a:solidFill>
                  <a:srgbClr val="C00000"/>
                </a:solidFill>
                <a:latin typeface="Times New Roman"/>
                <a:cs typeface="Times New Roman"/>
              </a:rPr>
              <a:t>ction</a:t>
            </a:r>
            <a:r>
              <a:rPr sz="3200" spc="-25" dirty="0">
                <a:solidFill>
                  <a:srgbClr val="C00000"/>
                </a:solidFill>
                <a:latin typeface="Times New Roman"/>
                <a:cs typeface="Times New Roman"/>
              </a:rPr>
              <a:t> </a:t>
            </a:r>
            <a:r>
              <a:rPr sz="3200" dirty="0">
                <a:solidFill>
                  <a:srgbClr val="C00000"/>
                </a:solidFill>
                <a:latin typeface="Times New Roman"/>
                <a:cs typeface="Times New Roman"/>
              </a:rPr>
              <a:t>Re</a:t>
            </a:r>
            <a:r>
              <a:rPr sz="3200" spc="5" dirty="0">
                <a:solidFill>
                  <a:srgbClr val="C00000"/>
                </a:solidFill>
                <a:latin typeface="Times New Roman"/>
                <a:cs typeface="Times New Roman"/>
              </a:rPr>
              <a:t>g</a:t>
            </a:r>
            <a:r>
              <a:rPr sz="3200" dirty="0">
                <a:solidFill>
                  <a:srgbClr val="C00000"/>
                </a:solidFill>
                <a:latin typeface="Times New Roman"/>
                <a:cs typeface="Times New Roman"/>
              </a:rPr>
              <a:t>ion</a:t>
            </a:r>
            <a:endParaRPr sz="3200">
              <a:latin typeface="Times New Roman"/>
              <a:cs typeface="Times New Roman"/>
            </a:endParaRPr>
          </a:p>
          <a:p>
            <a:pPr marL="355600" indent="-342900">
              <a:lnSpc>
                <a:spcPct val="100000"/>
              </a:lnSpc>
              <a:spcBef>
                <a:spcPts val="765"/>
              </a:spcBef>
              <a:buClr>
                <a:srgbClr val="C00000"/>
              </a:buClr>
              <a:buFont typeface="Times New Roman"/>
              <a:buChar char="•"/>
              <a:tabLst>
                <a:tab pos="356235" algn="l"/>
              </a:tabLst>
            </a:pPr>
            <a:r>
              <a:rPr sz="3200" spc="-5" dirty="0">
                <a:solidFill>
                  <a:srgbClr val="C00000"/>
                </a:solidFill>
                <a:latin typeface="Times New Roman"/>
                <a:cs typeface="Times New Roman"/>
              </a:rPr>
              <a:t>Hig</a:t>
            </a:r>
            <a:r>
              <a:rPr sz="3200" dirty="0">
                <a:solidFill>
                  <a:srgbClr val="C00000"/>
                </a:solidFill>
                <a:latin typeface="Times New Roman"/>
                <a:cs typeface="Times New Roman"/>
              </a:rPr>
              <a:t>h</a:t>
            </a:r>
            <a:r>
              <a:rPr sz="3200" spc="-15" dirty="0">
                <a:solidFill>
                  <a:srgbClr val="C00000"/>
                </a:solidFill>
                <a:latin typeface="Times New Roman"/>
                <a:cs typeface="Times New Roman"/>
              </a:rPr>
              <a:t> </a:t>
            </a:r>
            <a:r>
              <a:rPr sz="3200" spc="-5" dirty="0">
                <a:solidFill>
                  <a:srgbClr val="C00000"/>
                </a:solidFill>
                <a:latin typeface="Times New Roman"/>
                <a:cs typeface="Times New Roman"/>
              </a:rPr>
              <a:t>Spe</a:t>
            </a:r>
            <a:r>
              <a:rPr sz="3200" spc="10" dirty="0">
                <a:solidFill>
                  <a:srgbClr val="C00000"/>
                </a:solidFill>
                <a:latin typeface="Times New Roman"/>
                <a:cs typeface="Times New Roman"/>
              </a:rPr>
              <a:t>c</a:t>
            </a:r>
            <a:r>
              <a:rPr sz="3200" dirty="0">
                <a:solidFill>
                  <a:srgbClr val="C00000"/>
                </a:solidFill>
                <a:latin typeface="Times New Roman"/>
                <a:cs typeface="Times New Roman"/>
              </a:rPr>
              <a:t>ificity</a:t>
            </a:r>
            <a:endParaRPr sz="3200">
              <a:latin typeface="Times New Roman"/>
              <a:cs typeface="Times New Roman"/>
            </a:endParaRPr>
          </a:p>
          <a:p>
            <a:pPr marL="355600" indent="-342900">
              <a:lnSpc>
                <a:spcPct val="100000"/>
              </a:lnSpc>
              <a:spcBef>
                <a:spcPts val="770"/>
              </a:spcBef>
              <a:buClr>
                <a:srgbClr val="C00000"/>
              </a:buClr>
              <a:buFont typeface="Times New Roman"/>
              <a:buChar char="•"/>
              <a:tabLst>
                <a:tab pos="356235" algn="l"/>
              </a:tabLst>
            </a:pPr>
            <a:r>
              <a:rPr sz="3200" spc="-5" dirty="0">
                <a:solidFill>
                  <a:srgbClr val="C00000"/>
                </a:solidFill>
                <a:latin typeface="Times New Roman"/>
                <a:cs typeface="Times New Roman"/>
              </a:rPr>
              <a:t>Hig</a:t>
            </a:r>
            <a:r>
              <a:rPr sz="3200" dirty="0">
                <a:solidFill>
                  <a:srgbClr val="C00000"/>
                </a:solidFill>
                <a:latin typeface="Times New Roman"/>
                <a:cs typeface="Times New Roman"/>
              </a:rPr>
              <a:t>h</a:t>
            </a:r>
            <a:r>
              <a:rPr sz="3200" spc="-15" dirty="0">
                <a:solidFill>
                  <a:srgbClr val="C00000"/>
                </a:solidFill>
                <a:latin typeface="Times New Roman"/>
                <a:cs typeface="Times New Roman"/>
              </a:rPr>
              <a:t> </a:t>
            </a:r>
            <a:r>
              <a:rPr sz="3200" spc="-5" dirty="0">
                <a:solidFill>
                  <a:srgbClr val="C00000"/>
                </a:solidFill>
                <a:latin typeface="Times New Roman"/>
                <a:cs typeface="Times New Roman"/>
              </a:rPr>
              <a:t>Sensitivity</a:t>
            </a:r>
            <a:endParaRPr sz="3200">
              <a:latin typeface="Times New Roman"/>
              <a:cs typeface="Times New Roman"/>
            </a:endParaRPr>
          </a:p>
          <a:p>
            <a:pPr marL="355600" indent="-342900">
              <a:lnSpc>
                <a:spcPct val="100000"/>
              </a:lnSpc>
              <a:spcBef>
                <a:spcPts val="675"/>
              </a:spcBef>
              <a:buClr>
                <a:srgbClr val="C00000"/>
              </a:buClr>
              <a:buFont typeface="Times New Roman"/>
              <a:buChar char="•"/>
              <a:tabLst>
                <a:tab pos="356235" algn="l"/>
              </a:tabLst>
            </a:pPr>
            <a:r>
              <a:rPr sz="2800" spc="-140" dirty="0">
                <a:solidFill>
                  <a:srgbClr val="C00000"/>
                </a:solidFill>
                <a:latin typeface="Times New Roman"/>
                <a:cs typeface="Times New Roman"/>
              </a:rPr>
              <a:t>W</a:t>
            </a:r>
            <a:r>
              <a:rPr sz="2800" spc="-10" dirty="0">
                <a:solidFill>
                  <a:srgbClr val="C00000"/>
                </a:solidFill>
                <a:latin typeface="Times New Roman"/>
                <a:cs typeface="Times New Roman"/>
              </a:rPr>
              <a:t>ith </a:t>
            </a:r>
            <a:r>
              <a:rPr sz="2800" spc="-15" dirty="0">
                <a:solidFill>
                  <a:srgbClr val="C00000"/>
                </a:solidFill>
                <a:latin typeface="Times New Roman"/>
                <a:cs typeface="Times New Roman"/>
              </a:rPr>
              <a:t>or</a:t>
            </a:r>
            <a:r>
              <a:rPr sz="2800" spc="5" dirty="0">
                <a:solidFill>
                  <a:srgbClr val="C00000"/>
                </a:solidFill>
                <a:latin typeface="Times New Roman"/>
                <a:cs typeface="Times New Roman"/>
              </a:rPr>
              <a:t> </a:t>
            </a:r>
            <a:r>
              <a:rPr sz="2800" spc="-20" dirty="0">
                <a:solidFill>
                  <a:srgbClr val="C00000"/>
                </a:solidFill>
                <a:latin typeface="Times New Roman"/>
                <a:cs typeface="Times New Roman"/>
              </a:rPr>
              <a:t>wit</a:t>
            </a:r>
            <a:r>
              <a:rPr sz="2800" spc="-15" dirty="0">
                <a:solidFill>
                  <a:srgbClr val="C00000"/>
                </a:solidFill>
                <a:latin typeface="Times New Roman"/>
                <a:cs typeface="Times New Roman"/>
              </a:rPr>
              <a:t>h</a:t>
            </a:r>
            <a:r>
              <a:rPr sz="2800" dirty="0">
                <a:solidFill>
                  <a:srgbClr val="C00000"/>
                </a:solidFill>
                <a:latin typeface="Times New Roman"/>
                <a:cs typeface="Times New Roman"/>
              </a:rPr>
              <a:t> </a:t>
            </a:r>
            <a:r>
              <a:rPr sz="2800" spc="-10" dirty="0">
                <a:solidFill>
                  <a:srgbClr val="C00000"/>
                </a:solidFill>
                <a:latin typeface="Times New Roman"/>
                <a:cs typeface="Times New Roman"/>
              </a:rPr>
              <a:t>o</a:t>
            </a:r>
            <a:r>
              <a:rPr sz="2800" spc="-15" dirty="0">
                <a:solidFill>
                  <a:srgbClr val="C00000"/>
                </a:solidFill>
                <a:latin typeface="Times New Roman"/>
                <a:cs typeface="Times New Roman"/>
              </a:rPr>
              <a:t>ut</a:t>
            </a:r>
            <a:r>
              <a:rPr sz="2800" spc="-10" dirty="0">
                <a:solidFill>
                  <a:srgbClr val="C00000"/>
                </a:solidFill>
                <a:latin typeface="Times New Roman"/>
                <a:cs typeface="Times New Roman"/>
              </a:rPr>
              <a:t> </a:t>
            </a:r>
            <a:r>
              <a:rPr sz="2800" spc="-25" dirty="0">
                <a:solidFill>
                  <a:srgbClr val="C00000"/>
                </a:solidFill>
                <a:latin typeface="Times New Roman"/>
                <a:cs typeface="Times New Roman"/>
              </a:rPr>
              <a:t>PCR</a:t>
            </a:r>
            <a:endParaRPr sz="2800">
              <a:latin typeface="Times New Roman"/>
              <a:cs typeface="Times New Roman"/>
            </a:endParaRPr>
          </a:p>
        </p:txBody>
      </p:sp>
      <p:sp>
        <p:nvSpPr>
          <p:cNvPr id="8" name="object 8"/>
          <p:cNvSpPr txBox="1"/>
          <p:nvPr/>
        </p:nvSpPr>
        <p:spPr>
          <a:xfrm>
            <a:off x="383540" y="6534357"/>
            <a:ext cx="1290320" cy="165735"/>
          </a:xfrm>
          <a:prstGeom prst="rect">
            <a:avLst/>
          </a:prstGeom>
        </p:spPr>
        <p:txBody>
          <a:bodyPr vert="horz" wrap="square" lIns="0" tIns="0" rIns="0" bIns="0" rtlCol="0">
            <a:spAutoFit/>
          </a:bodyPr>
          <a:lstStyle/>
          <a:p>
            <a:pPr marL="12700">
              <a:lnSpc>
                <a:spcPct val="100000"/>
              </a:lnSpc>
            </a:pPr>
            <a:r>
              <a:rPr sz="1100" spc="-10" dirty="0">
                <a:latin typeface="Times New Roman"/>
                <a:cs typeface="Times New Roman"/>
              </a:rPr>
              <a:t>A</a:t>
            </a:r>
            <a:r>
              <a:rPr sz="1100" dirty="0">
                <a:latin typeface="Times New Roman"/>
                <a:cs typeface="Times New Roman"/>
              </a:rPr>
              <a:t>rcx</a:t>
            </a:r>
            <a:r>
              <a:rPr sz="1100" spc="5" dirty="0">
                <a:latin typeface="Times New Roman"/>
                <a:cs typeface="Times New Roman"/>
              </a:rPr>
              <a:t>i</a:t>
            </a:r>
            <a:r>
              <a:rPr sz="1100" dirty="0">
                <a:latin typeface="Times New Roman"/>
                <a:cs typeface="Times New Roman"/>
              </a:rPr>
              <a:t>s</a:t>
            </a:r>
            <a:r>
              <a:rPr sz="1100" spc="-20" dirty="0">
                <a:latin typeface="Times New Roman"/>
                <a:cs typeface="Times New Roman"/>
              </a:rPr>
              <a:t> </a:t>
            </a:r>
            <a:r>
              <a:rPr sz="1100" spc="-5" dirty="0">
                <a:latin typeface="Times New Roman"/>
                <a:cs typeface="Times New Roman"/>
              </a:rPr>
              <a:t>B</a:t>
            </a:r>
            <a:r>
              <a:rPr sz="1100" dirty="0">
                <a:latin typeface="Times New Roman"/>
                <a:cs typeface="Times New Roman"/>
              </a:rPr>
              <a:t>iotechno</a:t>
            </a:r>
            <a:r>
              <a:rPr sz="1100" spc="-10" dirty="0">
                <a:latin typeface="Times New Roman"/>
                <a:cs typeface="Times New Roman"/>
              </a:rPr>
              <a:t>l</a:t>
            </a:r>
            <a:r>
              <a:rPr sz="1100" dirty="0">
                <a:latin typeface="Times New Roman"/>
                <a:cs typeface="Times New Roman"/>
              </a:rPr>
              <a:t>o</a:t>
            </a:r>
            <a:r>
              <a:rPr sz="1100" spc="-15" dirty="0">
                <a:latin typeface="Times New Roman"/>
                <a:cs typeface="Times New Roman"/>
              </a:rPr>
              <a:t>gy</a:t>
            </a:r>
            <a:r>
              <a:rPr sz="1100" dirty="0">
                <a:latin typeface="Times New Roman"/>
                <a:cs typeface="Times New Roman"/>
              </a:rPr>
              <a:t>,</a:t>
            </a:r>
            <a:endParaRPr sz="11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9622" y="922804"/>
            <a:ext cx="6064250" cy="584835"/>
          </a:xfrm>
          <a:prstGeom prst="rect">
            <a:avLst/>
          </a:prstGeom>
        </p:spPr>
        <p:txBody>
          <a:bodyPr vert="horz" wrap="square" lIns="0" tIns="0" rIns="0" bIns="0" rtlCol="0">
            <a:spAutoFit/>
          </a:bodyPr>
          <a:lstStyle/>
          <a:p>
            <a:pPr marL="12700">
              <a:lnSpc>
                <a:spcPct val="100000"/>
              </a:lnSpc>
              <a:tabLst>
                <a:tab pos="2684780" algn="l"/>
              </a:tabLst>
            </a:pPr>
            <a:r>
              <a:rPr sz="4400" spc="-5" dirty="0">
                <a:solidFill>
                  <a:srgbClr val="212168"/>
                </a:solidFill>
                <a:latin typeface="Times New Roman"/>
                <a:cs typeface="Times New Roman"/>
              </a:rPr>
              <a:t>Soluti</a:t>
            </a:r>
            <a:r>
              <a:rPr sz="4400" spc="15" dirty="0">
                <a:solidFill>
                  <a:srgbClr val="212168"/>
                </a:solidFill>
                <a:latin typeface="Times New Roman"/>
                <a:cs typeface="Times New Roman"/>
              </a:rPr>
              <a:t>o</a:t>
            </a:r>
            <a:r>
              <a:rPr sz="4400" dirty="0">
                <a:solidFill>
                  <a:srgbClr val="212168"/>
                </a:solidFill>
                <a:latin typeface="Times New Roman"/>
                <a:cs typeface="Times New Roman"/>
              </a:rPr>
              <a:t>ns</a:t>
            </a:r>
            <a:r>
              <a:rPr sz="4400" spc="-20" dirty="0">
                <a:solidFill>
                  <a:srgbClr val="212168"/>
                </a:solidFill>
                <a:latin typeface="Times New Roman"/>
                <a:cs typeface="Times New Roman"/>
              </a:rPr>
              <a:t> </a:t>
            </a:r>
            <a:r>
              <a:rPr sz="4400" dirty="0">
                <a:solidFill>
                  <a:srgbClr val="212168"/>
                </a:solidFill>
                <a:latin typeface="Times New Roman"/>
                <a:cs typeface="Times New Roman"/>
              </a:rPr>
              <a:t>–	Tentacle</a:t>
            </a:r>
            <a:r>
              <a:rPr sz="4400" spc="-35" dirty="0">
                <a:solidFill>
                  <a:srgbClr val="212168"/>
                </a:solidFill>
                <a:latin typeface="Times New Roman"/>
                <a:cs typeface="Times New Roman"/>
              </a:rPr>
              <a:t> </a:t>
            </a:r>
            <a:r>
              <a:rPr sz="4400" spc="-5" dirty="0">
                <a:solidFill>
                  <a:srgbClr val="212168"/>
                </a:solidFill>
                <a:latin typeface="Times New Roman"/>
                <a:cs typeface="Times New Roman"/>
              </a:rPr>
              <a:t>Probe</a:t>
            </a:r>
            <a:endParaRPr sz="4400">
              <a:latin typeface="Times New Roman"/>
              <a:cs typeface="Times New Roman"/>
            </a:endParaRPr>
          </a:p>
        </p:txBody>
      </p:sp>
      <p:sp>
        <p:nvSpPr>
          <p:cNvPr id="3" name="object 3"/>
          <p:cNvSpPr/>
          <p:nvPr/>
        </p:nvSpPr>
        <p:spPr>
          <a:xfrm>
            <a:off x="4517135" y="2200655"/>
            <a:ext cx="4227575" cy="316991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83540" y="2080615"/>
            <a:ext cx="2791460" cy="432434"/>
          </a:xfrm>
          <a:prstGeom prst="rect">
            <a:avLst/>
          </a:prstGeom>
        </p:spPr>
        <p:txBody>
          <a:bodyPr vert="horz" wrap="square" lIns="0" tIns="0" rIns="0" bIns="0" rtlCol="0">
            <a:spAutoFit/>
          </a:bodyPr>
          <a:lstStyle/>
          <a:p>
            <a:pPr marL="355600" indent="-342900">
              <a:lnSpc>
                <a:spcPct val="100000"/>
              </a:lnSpc>
              <a:buClr>
                <a:srgbClr val="C00000"/>
              </a:buClr>
              <a:buFont typeface="Times New Roman"/>
              <a:buChar char="•"/>
              <a:tabLst>
                <a:tab pos="355600" algn="l"/>
              </a:tabLst>
            </a:pPr>
            <a:r>
              <a:rPr sz="3200" spc="-229" dirty="0">
                <a:solidFill>
                  <a:srgbClr val="C00000"/>
                </a:solidFill>
                <a:latin typeface="Times New Roman"/>
                <a:cs typeface="Times New Roman"/>
              </a:rPr>
              <a:t>T</a:t>
            </a:r>
            <a:r>
              <a:rPr sz="3200" dirty="0">
                <a:solidFill>
                  <a:srgbClr val="C00000"/>
                </a:solidFill>
                <a:latin typeface="Times New Roman"/>
                <a:cs typeface="Times New Roman"/>
              </a:rPr>
              <a:t>e</a:t>
            </a:r>
            <a:r>
              <a:rPr sz="3200" spc="10" dirty="0">
                <a:solidFill>
                  <a:srgbClr val="C00000"/>
                </a:solidFill>
                <a:latin typeface="Times New Roman"/>
                <a:cs typeface="Times New Roman"/>
              </a:rPr>
              <a:t>n</a:t>
            </a:r>
            <a:r>
              <a:rPr sz="3200" dirty="0">
                <a:solidFill>
                  <a:srgbClr val="C00000"/>
                </a:solidFill>
                <a:latin typeface="Times New Roman"/>
                <a:cs typeface="Times New Roman"/>
              </a:rPr>
              <a:t>ta</a:t>
            </a:r>
            <a:r>
              <a:rPr sz="3200" spc="10" dirty="0">
                <a:solidFill>
                  <a:srgbClr val="C00000"/>
                </a:solidFill>
                <a:latin typeface="Times New Roman"/>
                <a:cs typeface="Times New Roman"/>
              </a:rPr>
              <a:t>c</a:t>
            </a:r>
            <a:r>
              <a:rPr sz="3200" dirty="0">
                <a:solidFill>
                  <a:srgbClr val="C00000"/>
                </a:solidFill>
                <a:latin typeface="Times New Roman"/>
                <a:cs typeface="Times New Roman"/>
              </a:rPr>
              <a:t>le</a:t>
            </a:r>
            <a:r>
              <a:rPr sz="3200" spc="-25" dirty="0">
                <a:solidFill>
                  <a:srgbClr val="C00000"/>
                </a:solidFill>
                <a:latin typeface="Times New Roman"/>
                <a:cs typeface="Times New Roman"/>
              </a:rPr>
              <a:t> </a:t>
            </a:r>
            <a:r>
              <a:rPr sz="3200" spc="-5" dirty="0">
                <a:solidFill>
                  <a:srgbClr val="C00000"/>
                </a:solidFill>
                <a:latin typeface="Times New Roman"/>
                <a:cs typeface="Times New Roman"/>
              </a:rPr>
              <a:t>Probe</a:t>
            </a:r>
            <a:endParaRPr sz="3200">
              <a:latin typeface="Times New Roman"/>
              <a:cs typeface="Times New Roman"/>
            </a:endParaRPr>
          </a:p>
        </p:txBody>
      </p:sp>
      <p:sp>
        <p:nvSpPr>
          <p:cNvPr id="5" name="object 5"/>
          <p:cNvSpPr txBox="1"/>
          <p:nvPr/>
        </p:nvSpPr>
        <p:spPr>
          <a:xfrm>
            <a:off x="3151761" y="1926105"/>
            <a:ext cx="433705" cy="297180"/>
          </a:xfrm>
          <a:prstGeom prst="rect">
            <a:avLst/>
          </a:prstGeom>
        </p:spPr>
        <p:txBody>
          <a:bodyPr vert="horz" wrap="square" lIns="0" tIns="0" rIns="0" bIns="0" rtlCol="0">
            <a:spAutoFit/>
          </a:bodyPr>
          <a:lstStyle/>
          <a:p>
            <a:pPr marL="12700">
              <a:lnSpc>
                <a:spcPct val="100000"/>
              </a:lnSpc>
            </a:pPr>
            <a:r>
              <a:rPr sz="2100" spc="15" dirty="0">
                <a:solidFill>
                  <a:srgbClr val="C00000"/>
                </a:solidFill>
                <a:latin typeface="Times New Roman"/>
                <a:cs typeface="Times New Roman"/>
              </a:rPr>
              <a:t>TM</a:t>
            </a:r>
            <a:endParaRPr sz="2100">
              <a:latin typeface="Times New Roman"/>
              <a:cs typeface="Times New Roman"/>
            </a:endParaRPr>
          </a:p>
        </p:txBody>
      </p:sp>
      <p:sp>
        <p:nvSpPr>
          <p:cNvPr id="6" name="object 6"/>
          <p:cNvSpPr txBox="1"/>
          <p:nvPr/>
        </p:nvSpPr>
        <p:spPr>
          <a:xfrm>
            <a:off x="383540" y="2665586"/>
            <a:ext cx="3237230" cy="2701925"/>
          </a:xfrm>
          <a:prstGeom prst="rect">
            <a:avLst/>
          </a:prstGeom>
        </p:spPr>
        <p:txBody>
          <a:bodyPr vert="horz" wrap="square" lIns="0" tIns="0" rIns="0" bIns="0" rtlCol="0">
            <a:spAutoFit/>
          </a:bodyPr>
          <a:lstStyle/>
          <a:p>
            <a:pPr marL="355600" indent="-342900">
              <a:lnSpc>
                <a:spcPct val="100000"/>
              </a:lnSpc>
              <a:buClr>
                <a:srgbClr val="C00000"/>
              </a:buClr>
              <a:buFont typeface="Times New Roman"/>
              <a:buChar char="•"/>
              <a:tabLst>
                <a:tab pos="355600" algn="l"/>
              </a:tabLst>
            </a:pPr>
            <a:r>
              <a:rPr sz="3200" dirty="0">
                <a:solidFill>
                  <a:srgbClr val="C00000"/>
                </a:solidFill>
                <a:latin typeface="Times New Roman"/>
                <a:cs typeface="Times New Roman"/>
              </a:rPr>
              <a:t>Ca</a:t>
            </a:r>
            <a:r>
              <a:rPr sz="3200" spc="10" dirty="0">
                <a:solidFill>
                  <a:srgbClr val="C00000"/>
                </a:solidFill>
                <a:latin typeface="Times New Roman"/>
                <a:cs typeface="Times New Roman"/>
              </a:rPr>
              <a:t>p</a:t>
            </a:r>
            <a:r>
              <a:rPr sz="3200" dirty="0">
                <a:solidFill>
                  <a:srgbClr val="C00000"/>
                </a:solidFill>
                <a:latin typeface="Times New Roman"/>
                <a:cs typeface="Times New Roman"/>
              </a:rPr>
              <a:t>ture</a:t>
            </a:r>
            <a:r>
              <a:rPr sz="3200" spc="-20" dirty="0">
                <a:solidFill>
                  <a:srgbClr val="C00000"/>
                </a:solidFill>
                <a:latin typeface="Times New Roman"/>
                <a:cs typeface="Times New Roman"/>
              </a:rPr>
              <a:t> </a:t>
            </a:r>
            <a:r>
              <a:rPr sz="3200" dirty="0">
                <a:solidFill>
                  <a:srgbClr val="C00000"/>
                </a:solidFill>
                <a:latin typeface="Times New Roman"/>
                <a:cs typeface="Times New Roman"/>
              </a:rPr>
              <a:t>Re</a:t>
            </a:r>
            <a:r>
              <a:rPr sz="3200" spc="10" dirty="0">
                <a:solidFill>
                  <a:srgbClr val="C00000"/>
                </a:solidFill>
                <a:latin typeface="Times New Roman"/>
                <a:cs typeface="Times New Roman"/>
              </a:rPr>
              <a:t>g</a:t>
            </a:r>
            <a:r>
              <a:rPr sz="3200" dirty="0">
                <a:solidFill>
                  <a:srgbClr val="C00000"/>
                </a:solidFill>
                <a:latin typeface="Times New Roman"/>
                <a:cs typeface="Times New Roman"/>
              </a:rPr>
              <a:t>ion</a:t>
            </a:r>
            <a:endParaRPr sz="3200">
              <a:latin typeface="Times New Roman"/>
              <a:cs typeface="Times New Roman"/>
            </a:endParaRPr>
          </a:p>
          <a:p>
            <a:pPr marL="355600" indent="-342900">
              <a:lnSpc>
                <a:spcPct val="100000"/>
              </a:lnSpc>
              <a:spcBef>
                <a:spcPts val="770"/>
              </a:spcBef>
              <a:buClr>
                <a:srgbClr val="C00000"/>
              </a:buClr>
              <a:buFont typeface="Times New Roman"/>
              <a:buChar char="•"/>
              <a:tabLst>
                <a:tab pos="355600" algn="l"/>
              </a:tabLst>
            </a:pPr>
            <a:r>
              <a:rPr sz="3200" spc="-5" dirty="0">
                <a:solidFill>
                  <a:srgbClr val="C00000"/>
                </a:solidFill>
                <a:latin typeface="Times New Roman"/>
                <a:cs typeface="Times New Roman"/>
              </a:rPr>
              <a:t>D</a:t>
            </a:r>
            <a:r>
              <a:rPr sz="3200" spc="10" dirty="0">
                <a:solidFill>
                  <a:srgbClr val="C00000"/>
                </a:solidFill>
                <a:latin typeface="Times New Roman"/>
                <a:cs typeface="Times New Roman"/>
              </a:rPr>
              <a:t>e</a:t>
            </a:r>
            <a:r>
              <a:rPr sz="3200" dirty="0">
                <a:solidFill>
                  <a:srgbClr val="C00000"/>
                </a:solidFill>
                <a:latin typeface="Times New Roman"/>
                <a:cs typeface="Times New Roman"/>
              </a:rPr>
              <a:t>te</a:t>
            </a:r>
            <a:r>
              <a:rPr sz="3200" spc="10" dirty="0">
                <a:solidFill>
                  <a:srgbClr val="C00000"/>
                </a:solidFill>
                <a:latin typeface="Times New Roman"/>
                <a:cs typeface="Times New Roman"/>
              </a:rPr>
              <a:t>c</a:t>
            </a:r>
            <a:r>
              <a:rPr sz="3200" dirty="0">
                <a:solidFill>
                  <a:srgbClr val="C00000"/>
                </a:solidFill>
                <a:latin typeface="Times New Roman"/>
                <a:cs typeface="Times New Roman"/>
              </a:rPr>
              <a:t>tion</a:t>
            </a:r>
            <a:r>
              <a:rPr sz="3200" spc="-20" dirty="0">
                <a:solidFill>
                  <a:srgbClr val="C00000"/>
                </a:solidFill>
                <a:latin typeface="Times New Roman"/>
                <a:cs typeface="Times New Roman"/>
              </a:rPr>
              <a:t> </a:t>
            </a:r>
            <a:r>
              <a:rPr sz="3200" dirty="0">
                <a:solidFill>
                  <a:srgbClr val="C00000"/>
                </a:solidFill>
                <a:latin typeface="Times New Roman"/>
                <a:cs typeface="Times New Roman"/>
              </a:rPr>
              <a:t>Re</a:t>
            </a:r>
            <a:r>
              <a:rPr sz="3200" spc="10" dirty="0">
                <a:solidFill>
                  <a:srgbClr val="C00000"/>
                </a:solidFill>
                <a:latin typeface="Times New Roman"/>
                <a:cs typeface="Times New Roman"/>
              </a:rPr>
              <a:t>g</a:t>
            </a:r>
            <a:r>
              <a:rPr sz="3200" dirty="0">
                <a:solidFill>
                  <a:srgbClr val="C00000"/>
                </a:solidFill>
                <a:latin typeface="Times New Roman"/>
                <a:cs typeface="Times New Roman"/>
              </a:rPr>
              <a:t>ion</a:t>
            </a:r>
            <a:endParaRPr sz="3200">
              <a:latin typeface="Times New Roman"/>
              <a:cs typeface="Times New Roman"/>
            </a:endParaRPr>
          </a:p>
          <a:p>
            <a:pPr marL="355600" indent="-342900">
              <a:lnSpc>
                <a:spcPct val="100000"/>
              </a:lnSpc>
              <a:spcBef>
                <a:spcPts val="765"/>
              </a:spcBef>
              <a:buClr>
                <a:srgbClr val="C00000"/>
              </a:buClr>
              <a:buFont typeface="Times New Roman"/>
              <a:buChar char="•"/>
              <a:tabLst>
                <a:tab pos="355600" algn="l"/>
              </a:tabLst>
            </a:pPr>
            <a:r>
              <a:rPr sz="3200" spc="-5" dirty="0">
                <a:solidFill>
                  <a:srgbClr val="C00000"/>
                </a:solidFill>
                <a:latin typeface="Times New Roman"/>
                <a:cs typeface="Times New Roman"/>
              </a:rPr>
              <a:t>Hi</a:t>
            </a:r>
            <a:r>
              <a:rPr sz="3200" spc="10" dirty="0">
                <a:solidFill>
                  <a:srgbClr val="C00000"/>
                </a:solidFill>
                <a:latin typeface="Times New Roman"/>
                <a:cs typeface="Times New Roman"/>
              </a:rPr>
              <a:t>g</a:t>
            </a:r>
            <a:r>
              <a:rPr sz="3200" dirty="0">
                <a:solidFill>
                  <a:srgbClr val="C00000"/>
                </a:solidFill>
                <a:latin typeface="Times New Roman"/>
                <a:cs typeface="Times New Roman"/>
              </a:rPr>
              <a:t>h</a:t>
            </a:r>
            <a:r>
              <a:rPr sz="3200" spc="-15" dirty="0">
                <a:solidFill>
                  <a:srgbClr val="C00000"/>
                </a:solidFill>
                <a:latin typeface="Times New Roman"/>
                <a:cs typeface="Times New Roman"/>
              </a:rPr>
              <a:t> </a:t>
            </a:r>
            <a:r>
              <a:rPr sz="3200" spc="-5" dirty="0">
                <a:solidFill>
                  <a:srgbClr val="C00000"/>
                </a:solidFill>
                <a:latin typeface="Times New Roman"/>
                <a:cs typeface="Times New Roman"/>
              </a:rPr>
              <a:t>Sp</a:t>
            </a:r>
            <a:r>
              <a:rPr sz="3200" spc="10" dirty="0">
                <a:solidFill>
                  <a:srgbClr val="C00000"/>
                </a:solidFill>
                <a:latin typeface="Times New Roman"/>
                <a:cs typeface="Times New Roman"/>
              </a:rPr>
              <a:t>e</a:t>
            </a:r>
            <a:r>
              <a:rPr sz="3200" dirty="0">
                <a:solidFill>
                  <a:srgbClr val="C00000"/>
                </a:solidFill>
                <a:latin typeface="Times New Roman"/>
                <a:cs typeface="Times New Roman"/>
              </a:rPr>
              <a:t>ci</a:t>
            </a:r>
            <a:r>
              <a:rPr sz="3200" spc="5" dirty="0">
                <a:solidFill>
                  <a:srgbClr val="C00000"/>
                </a:solidFill>
                <a:latin typeface="Times New Roman"/>
                <a:cs typeface="Times New Roman"/>
              </a:rPr>
              <a:t>f</a:t>
            </a:r>
            <a:r>
              <a:rPr sz="3200" dirty="0">
                <a:solidFill>
                  <a:srgbClr val="C00000"/>
                </a:solidFill>
                <a:latin typeface="Times New Roman"/>
                <a:cs typeface="Times New Roman"/>
              </a:rPr>
              <a:t>icity</a:t>
            </a:r>
            <a:endParaRPr sz="3200">
              <a:latin typeface="Times New Roman"/>
              <a:cs typeface="Times New Roman"/>
            </a:endParaRPr>
          </a:p>
          <a:p>
            <a:pPr marL="355600" indent="-342900">
              <a:lnSpc>
                <a:spcPct val="100000"/>
              </a:lnSpc>
              <a:spcBef>
                <a:spcPts val="770"/>
              </a:spcBef>
              <a:buClr>
                <a:srgbClr val="C00000"/>
              </a:buClr>
              <a:buFont typeface="Times New Roman"/>
              <a:buChar char="•"/>
              <a:tabLst>
                <a:tab pos="355600" algn="l"/>
              </a:tabLst>
            </a:pPr>
            <a:r>
              <a:rPr sz="3200" spc="-5" dirty="0">
                <a:solidFill>
                  <a:srgbClr val="C00000"/>
                </a:solidFill>
                <a:latin typeface="Times New Roman"/>
                <a:cs typeface="Times New Roman"/>
              </a:rPr>
              <a:t>Hi</a:t>
            </a:r>
            <a:r>
              <a:rPr sz="3200" spc="10" dirty="0">
                <a:solidFill>
                  <a:srgbClr val="C00000"/>
                </a:solidFill>
                <a:latin typeface="Times New Roman"/>
                <a:cs typeface="Times New Roman"/>
              </a:rPr>
              <a:t>g</a:t>
            </a:r>
            <a:r>
              <a:rPr sz="3200" dirty="0">
                <a:solidFill>
                  <a:srgbClr val="C00000"/>
                </a:solidFill>
                <a:latin typeface="Times New Roman"/>
                <a:cs typeface="Times New Roman"/>
              </a:rPr>
              <a:t>h</a:t>
            </a:r>
            <a:r>
              <a:rPr sz="3200" spc="-15" dirty="0">
                <a:solidFill>
                  <a:srgbClr val="C00000"/>
                </a:solidFill>
                <a:latin typeface="Times New Roman"/>
                <a:cs typeface="Times New Roman"/>
              </a:rPr>
              <a:t> </a:t>
            </a:r>
            <a:r>
              <a:rPr sz="3200" spc="-5" dirty="0">
                <a:solidFill>
                  <a:srgbClr val="C00000"/>
                </a:solidFill>
                <a:latin typeface="Times New Roman"/>
                <a:cs typeface="Times New Roman"/>
              </a:rPr>
              <a:t>Se</a:t>
            </a:r>
            <a:r>
              <a:rPr sz="3200" spc="10" dirty="0">
                <a:solidFill>
                  <a:srgbClr val="C00000"/>
                </a:solidFill>
                <a:latin typeface="Times New Roman"/>
                <a:cs typeface="Times New Roman"/>
              </a:rPr>
              <a:t>n</a:t>
            </a:r>
            <a:r>
              <a:rPr sz="3200" spc="-5" dirty="0">
                <a:solidFill>
                  <a:srgbClr val="C00000"/>
                </a:solidFill>
                <a:latin typeface="Times New Roman"/>
                <a:cs typeface="Times New Roman"/>
              </a:rPr>
              <a:t>siti</a:t>
            </a:r>
            <a:r>
              <a:rPr sz="3200" spc="10" dirty="0">
                <a:solidFill>
                  <a:srgbClr val="C00000"/>
                </a:solidFill>
                <a:latin typeface="Times New Roman"/>
                <a:cs typeface="Times New Roman"/>
              </a:rPr>
              <a:t>v</a:t>
            </a:r>
            <a:r>
              <a:rPr sz="3200" dirty="0">
                <a:solidFill>
                  <a:srgbClr val="C00000"/>
                </a:solidFill>
                <a:latin typeface="Times New Roman"/>
                <a:cs typeface="Times New Roman"/>
              </a:rPr>
              <a:t>ity</a:t>
            </a:r>
            <a:endParaRPr sz="3200">
              <a:latin typeface="Times New Roman"/>
              <a:cs typeface="Times New Roman"/>
            </a:endParaRPr>
          </a:p>
          <a:p>
            <a:pPr marL="355600" indent="-342900">
              <a:lnSpc>
                <a:spcPct val="100000"/>
              </a:lnSpc>
              <a:spcBef>
                <a:spcPts val="675"/>
              </a:spcBef>
              <a:buClr>
                <a:srgbClr val="C00000"/>
              </a:buClr>
              <a:buFont typeface="Times New Roman"/>
              <a:buChar char="•"/>
              <a:tabLst>
                <a:tab pos="355600" algn="l"/>
              </a:tabLst>
            </a:pPr>
            <a:r>
              <a:rPr sz="2800" spc="-140" dirty="0">
                <a:solidFill>
                  <a:srgbClr val="C00000"/>
                </a:solidFill>
                <a:latin typeface="Times New Roman"/>
                <a:cs typeface="Times New Roman"/>
              </a:rPr>
              <a:t>W</a:t>
            </a:r>
            <a:r>
              <a:rPr sz="2800" spc="-10" dirty="0">
                <a:solidFill>
                  <a:srgbClr val="C00000"/>
                </a:solidFill>
                <a:latin typeface="Times New Roman"/>
                <a:cs typeface="Times New Roman"/>
              </a:rPr>
              <a:t>ith</a:t>
            </a:r>
            <a:r>
              <a:rPr sz="2800" spc="-5" dirty="0">
                <a:solidFill>
                  <a:srgbClr val="C00000"/>
                </a:solidFill>
                <a:latin typeface="Times New Roman"/>
                <a:cs typeface="Times New Roman"/>
              </a:rPr>
              <a:t> </a:t>
            </a:r>
            <a:r>
              <a:rPr sz="2800" spc="-10" dirty="0">
                <a:solidFill>
                  <a:srgbClr val="C00000"/>
                </a:solidFill>
                <a:latin typeface="Times New Roman"/>
                <a:cs typeface="Times New Roman"/>
              </a:rPr>
              <a:t>or</a:t>
            </a:r>
            <a:r>
              <a:rPr sz="2800" spc="-5" dirty="0">
                <a:solidFill>
                  <a:srgbClr val="C00000"/>
                </a:solidFill>
                <a:latin typeface="Times New Roman"/>
                <a:cs typeface="Times New Roman"/>
              </a:rPr>
              <a:t> </a:t>
            </a:r>
            <a:r>
              <a:rPr sz="2800" spc="-20" dirty="0">
                <a:solidFill>
                  <a:srgbClr val="C00000"/>
                </a:solidFill>
                <a:latin typeface="Times New Roman"/>
                <a:cs typeface="Times New Roman"/>
              </a:rPr>
              <a:t>wi</a:t>
            </a:r>
            <a:r>
              <a:rPr sz="2800" spc="-5" dirty="0">
                <a:solidFill>
                  <a:srgbClr val="C00000"/>
                </a:solidFill>
                <a:latin typeface="Times New Roman"/>
                <a:cs typeface="Times New Roman"/>
              </a:rPr>
              <a:t>t</a:t>
            </a:r>
            <a:r>
              <a:rPr sz="2800" spc="-15" dirty="0">
                <a:solidFill>
                  <a:srgbClr val="C00000"/>
                </a:solidFill>
                <a:latin typeface="Times New Roman"/>
                <a:cs typeface="Times New Roman"/>
              </a:rPr>
              <a:t>h</a:t>
            </a:r>
            <a:r>
              <a:rPr sz="2800" dirty="0">
                <a:solidFill>
                  <a:srgbClr val="C00000"/>
                </a:solidFill>
                <a:latin typeface="Times New Roman"/>
                <a:cs typeface="Times New Roman"/>
              </a:rPr>
              <a:t> </a:t>
            </a:r>
            <a:r>
              <a:rPr sz="2800" spc="-15" dirty="0">
                <a:solidFill>
                  <a:srgbClr val="C00000"/>
                </a:solidFill>
                <a:latin typeface="Times New Roman"/>
                <a:cs typeface="Times New Roman"/>
              </a:rPr>
              <a:t>o</a:t>
            </a:r>
            <a:r>
              <a:rPr sz="2800" spc="-5" dirty="0">
                <a:solidFill>
                  <a:srgbClr val="C00000"/>
                </a:solidFill>
                <a:latin typeface="Times New Roman"/>
                <a:cs typeface="Times New Roman"/>
              </a:rPr>
              <a:t>u</a:t>
            </a:r>
            <a:r>
              <a:rPr sz="2800" spc="-10" dirty="0">
                <a:solidFill>
                  <a:srgbClr val="C00000"/>
                </a:solidFill>
                <a:latin typeface="Times New Roman"/>
                <a:cs typeface="Times New Roman"/>
              </a:rPr>
              <a:t>t</a:t>
            </a:r>
            <a:r>
              <a:rPr sz="2800" spc="-15" dirty="0">
                <a:solidFill>
                  <a:srgbClr val="C00000"/>
                </a:solidFill>
                <a:latin typeface="Times New Roman"/>
                <a:cs typeface="Times New Roman"/>
              </a:rPr>
              <a:t> </a:t>
            </a:r>
            <a:r>
              <a:rPr sz="2800" spc="-25" dirty="0">
                <a:solidFill>
                  <a:srgbClr val="C00000"/>
                </a:solidFill>
                <a:latin typeface="Times New Roman"/>
                <a:cs typeface="Times New Roman"/>
              </a:rPr>
              <a:t>PC</a:t>
            </a:r>
            <a:endParaRPr sz="2800">
              <a:latin typeface="Times New Roman"/>
              <a:cs typeface="Times New Roman"/>
            </a:endParaRPr>
          </a:p>
        </p:txBody>
      </p:sp>
      <p:sp>
        <p:nvSpPr>
          <p:cNvPr id="7" name="object 7"/>
          <p:cNvSpPr txBox="1">
            <a:spLocks noGrp="1"/>
          </p:cNvSpPr>
          <p:nvPr>
            <p:ph type="body" idx="1"/>
          </p:nvPr>
        </p:nvSpPr>
        <p:spPr>
          <a:prstGeom prst="rect">
            <a:avLst/>
          </a:prstGeom>
        </p:spPr>
        <p:txBody>
          <a:bodyPr vert="horz" wrap="square" lIns="0" tIns="0" rIns="0" bIns="0" rtlCol="0">
            <a:spAutoFit/>
          </a:bodyPr>
          <a:lstStyle/>
          <a:p>
            <a:pPr marL="3569970">
              <a:lnSpc>
                <a:spcPct val="100000"/>
              </a:lnSpc>
            </a:pPr>
            <a:r>
              <a:rPr spc="-25" dirty="0"/>
              <a:t>R</a:t>
            </a:r>
          </a:p>
        </p:txBody>
      </p:sp>
      <p:sp>
        <p:nvSpPr>
          <p:cNvPr id="8" name="object 8"/>
          <p:cNvSpPr/>
          <p:nvPr/>
        </p:nvSpPr>
        <p:spPr>
          <a:xfrm>
            <a:off x="3771900" y="2133600"/>
            <a:ext cx="5334000" cy="335280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383540" y="6534357"/>
            <a:ext cx="1290320" cy="165735"/>
          </a:xfrm>
          <a:prstGeom prst="rect">
            <a:avLst/>
          </a:prstGeom>
        </p:spPr>
        <p:txBody>
          <a:bodyPr vert="horz" wrap="square" lIns="0" tIns="0" rIns="0" bIns="0" rtlCol="0">
            <a:spAutoFit/>
          </a:bodyPr>
          <a:lstStyle/>
          <a:p>
            <a:pPr marL="12700">
              <a:lnSpc>
                <a:spcPct val="100000"/>
              </a:lnSpc>
            </a:pPr>
            <a:r>
              <a:rPr sz="1100" spc="-10" dirty="0">
                <a:latin typeface="Times New Roman"/>
                <a:cs typeface="Times New Roman"/>
              </a:rPr>
              <a:t>A</a:t>
            </a:r>
            <a:r>
              <a:rPr sz="1100" dirty="0">
                <a:latin typeface="Times New Roman"/>
                <a:cs typeface="Times New Roman"/>
              </a:rPr>
              <a:t>rcx</a:t>
            </a:r>
            <a:r>
              <a:rPr sz="1100" spc="5" dirty="0">
                <a:latin typeface="Times New Roman"/>
                <a:cs typeface="Times New Roman"/>
              </a:rPr>
              <a:t>i</a:t>
            </a:r>
            <a:r>
              <a:rPr sz="1100" dirty="0">
                <a:latin typeface="Times New Roman"/>
                <a:cs typeface="Times New Roman"/>
              </a:rPr>
              <a:t>s</a:t>
            </a:r>
            <a:r>
              <a:rPr sz="1100" spc="-20" dirty="0">
                <a:latin typeface="Times New Roman"/>
                <a:cs typeface="Times New Roman"/>
              </a:rPr>
              <a:t> </a:t>
            </a:r>
            <a:r>
              <a:rPr sz="1100" spc="-5" dirty="0">
                <a:latin typeface="Times New Roman"/>
                <a:cs typeface="Times New Roman"/>
              </a:rPr>
              <a:t>B</a:t>
            </a:r>
            <a:r>
              <a:rPr sz="1100" dirty="0">
                <a:latin typeface="Times New Roman"/>
                <a:cs typeface="Times New Roman"/>
              </a:rPr>
              <a:t>iotechno</a:t>
            </a:r>
            <a:r>
              <a:rPr sz="1100" spc="-10" dirty="0">
                <a:latin typeface="Times New Roman"/>
                <a:cs typeface="Times New Roman"/>
              </a:rPr>
              <a:t>l</a:t>
            </a:r>
            <a:r>
              <a:rPr sz="1100" dirty="0">
                <a:latin typeface="Times New Roman"/>
                <a:cs typeface="Times New Roman"/>
              </a:rPr>
              <a:t>o</a:t>
            </a:r>
            <a:r>
              <a:rPr sz="1100" spc="-15" dirty="0">
                <a:latin typeface="Times New Roman"/>
                <a:cs typeface="Times New Roman"/>
              </a:rPr>
              <a:t>gy</a:t>
            </a:r>
            <a:r>
              <a:rPr sz="1100" dirty="0">
                <a:latin typeface="Times New Roman"/>
                <a:cs typeface="Times New Roman"/>
              </a:rPr>
              <a:t>,</a:t>
            </a:r>
            <a:endParaRPr sz="11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8077200" cy="762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4294967295"/>
          </p:nvPr>
        </p:nvSpPr>
        <p:spPr>
          <a:xfrm>
            <a:off x="914400" y="1828801"/>
            <a:ext cx="7467600" cy="373379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Pharma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9622" y="922804"/>
            <a:ext cx="6064250" cy="584835"/>
          </a:xfrm>
          <a:prstGeom prst="rect">
            <a:avLst/>
          </a:prstGeom>
        </p:spPr>
        <p:txBody>
          <a:bodyPr vert="horz" wrap="square" lIns="0" tIns="0" rIns="0" bIns="0" rtlCol="0">
            <a:spAutoFit/>
          </a:bodyPr>
          <a:lstStyle/>
          <a:p>
            <a:pPr marL="12700">
              <a:lnSpc>
                <a:spcPct val="100000"/>
              </a:lnSpc>
              <a:tabLst>
                <a:tab pos="2684780" algn="l"/>
              </a:tabLst>
            </a:pPr>
            <a:r>
              <a:rPr sz="4400" spc="-5" dirty="0">
                <a:solidFill>
                  <a:srgbClr val="212168"/>
                </a:solidFill>
                <a:latin typeface="Times New Roman"/>
                <a:cs typeface="Times New Roman"/>
              </a:rPr>
              <a:t>Soluti</a:t>
            </a:r>
            <a:r>
              <a:rPr sz="4400" spc="15" dirty="0">
                <a:solidFill>
                  <a:srgbClr val="212168"/>
                </a:solidFill>
                <a:latin typeface="Times New Roman"/>
                <a:cs typeface="Times New Roman"/>
              </a:rPr>
              <a:t>o</a:t>
            </a:r>
            <a:r>
              <a:rPr sz="4400" dirty="0">
                <a:solidFill>
                  <a:srgbClr val="212168"/>
                </a:solidFill>
                <a:latin typeface="Times New Roman"/>
                <a:cs typeface="Times New Roman"/>
              </a:rPr>
              <a:t>ns</a:t>
            </a:r>
            <a:r>
              <a:rPr sz="4400" spc="-20" dirty="0">
                <a:solidFill>
                  <a:srgbClr val="212168"/>
                </a:solidFill>
                <a:latin typeface="Times New Roman"/>
                <a:cs typeface="Times New Roman"/>
              </a:rPr>
              <a:t> </a:t>
            </a:r>
            <a:r>
              <a:rPr sz="4400" dirty="0">
                <a:solidFill>
                  <a:srgbClr val="212168"/>
                </a:solidFill>
                <a:latin typeface="Times New Roman"/>
                <a:cs typeface="Times New Roman"/>
              </a:rPr>
              <a:t>–	Tentacle</a:t>
            </a:r>
            <a:r>
              <a:rPr sz="4400" spc="-35" dirty="0">
                <a:solidFill>
                  <a:srgbClr val="212168"/>
                </a:solidFill>
                <a:latin typeface="Times New Roman"/>
                <a:cs typeface="Times New Roman"/>
              </a:rPr>
              <a:t> </a:t>
            </a:r>
            <a:r>
              <a:rPr sz="4400" spc="-5" dirty="0">
                <a:solidFill>
                  <a:srgbClr val="212168"/>
                </a:solidFill>
                <a:latin typeface="Times New Roman"/>
                <a:cs typeface="Times New Roman"/>
              </a:rPr>
              <a:t>Probe</a:t>
            </a:r>
            <a:endParaRPr sz="4400">
              <a:latin typeface="Times New Roman"/>
              <a:cs typeface="Times New Roman"/>
            </a:endParaRPr>
          </a:p>
        </p:txBody>
      </p:sp>
      <p:sp>
        <p:nvSpPr>
          <p:cNvPr id="3" name="object 3"/>
          <p:cNvSpPr/>
          <p:nvPr/>
        </p:nvSpPr>
        <p:spPr>
          <a:xfrm>
            <a:off x="4517135" y="2200655"/>
            <a:ext cx="4227575" cy="316991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781044" y="2133600"/>
            <a:ext cx="5362955" cy="3343656"/>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459740" y="2080615"/>
            <a:ext cx="2791460" cy="432434"/>
          </a:xfrm>
          <a:prstGeom prst="rect">
            <a:avLst/>
          </a:prstGeom>
        </p:spPr>
        <p:txBody>
          <a:bodyPr vert="horz" wrap="square" lIns="0" tIns="0" rIns="0" bIns="0" rtlCol="0">
            <a:spAutoFit/>
          </a:bodyPr>
          <a:lstStyle/>
          <a:p>
            <a:pPr marL="355600" indent="-342900">
              <a:lnSpc>
                <a:spcPct val="100000"/>
              </a:lnSpc>
              <a:buClr>
                <a:srgbClr val="C00000"/>
              </a:buClr>
              <a:buFont typeface="Times New Roman"/>
              <a:buChar char="•"/>
              <a:tabLst>
                <a:tab pos="355600" algn="l"/>
              </a:tabLst>
            </a:pPr>
            <a:r>
              <a:rPr sz="3200" spc="-229" dirty="0">
                <a:solidFill>
                  <a:srgbClr val="C00000"/>
                </a:solidFill>
                <a:latin typeface="Times New Roman"/>
                <a:cs typeface="Times New Roman"/>
              </a:rPr>
              <a:t>T</a:t>
            </a:r>
            <a:r>
              <a:rPr sz="3200" dirty="0">
                <a:solidFill>
                  <a:srgbClr val="C00000"/>
                </a:solidFill>
                <a:latin typeface="Times New Roman"/>
                <a:cs typeface="Times New Roman"/>
              </a:rPr>
              <a:t>e</a:t>
            </a:r>
            <a:r>
              <a:rPr sz="3200" spc="10" dirty="0">
                <a:solidFill>
                  <a:srgbClr val="C00000"/>
                </a:solidFill>
                <a:latin typeface="Times New Roman"/>
                <a:cs typeface="Times New Roman"/>
              </a:rPr>
              <a:t>n</a:t>
            </a:r>
            <a:r>
              <a:rPr sz="3200" dirty="0">
                <a:solidFill>
                  <a:srgbClr val="C00000"/>
                </a:solidFill>
                <a:latin typeface="Times New Roman"/>
                <a:cs typeface="Times New Roman"/>
              </a:rPr>
              <a:t>ta</a:t>
            </a:r>
            <a:r>
              <a:rPr sz="3200" spc="10" dirty="0">
                <a:solidFill>
                  <a:srgbClr val="C00000"/>
                </a:solidFill>
                <a:latin typeface="Times New Roman"/>
                <a:cs typeface="Times New Roman"/>
              </a:rPr>
              <a:t>c</a:t>
            </a:r>
            <a:r>
              <a:rPr sz="3200" dirty="0">
                <a:solidFill>
                  <a:srgbClr val="C00000"/>
                </a:solidFill>
                <a:latin typeface="Times New Roman"/>
                <a:cs typeface="Times New Roman"/>
              </a:rPr>
              <a:t>le</a:t>
            </a:r>
            <a:r>
              <a:rPr sz="3200" spc="-25" dirty="0">
                <a:solidFill>
                  <a:srgbClr val="C00000"/>
                </a:solidFill>
                <a:latin typeface="Times New Roman"/>
                <a:cs typeface="Times New Roman"/>
              </a:rPr>
              <a:t> </a:t>
            </a:r>
            <a:r>
              <a:rPr sz="3200" spc="-5" dirty="0">
                <a:solidFill>
                  <a:srgbClr val="C00000"/>
                </a:solidFill>
                <a:latin typeface="Times New Roman"/>
                <a:cs typeface="Times New Roman"/>
              </a:rPr>
              <a:t>Probe</a:t>
            </a:r>
            <a:endParaRPr sz="3200">
              <a:latin typeface="Times New Roman"/>
              <a:cs typeface="Times New Roman"/>
            </a:endParaRPr>
          </a:p>
        </p:txBody>
      </p:sp>
      <p:sp>
        <p:nvSpPr>
          <p:cNvPr id="6" name="object 6"/>
          <p:cNvSpPr txBox="1"/>
          <p:nvPr/>
        </p:nvSpPr>
        <p:spPr>
          <a:xfrm>
            <a:off x="3227961" y="1926105"/>
            <a:ext cx="433705" cy="297180"/>
          </a:xfrm>
          <a:prstGeom prst="rect">
            <a:avLst/>
          </a:prstGeom>
        </p:spPr>
        <p:txBody>
          <a:bodyPr vert="horz" wrap="square" lIns="0" tIns="0" rIns="0" bIns="0" rtlCol="0">
            <a:spAutoFit/>
          </a:bodyPr>
          <a:lstStyle/>
          <a:p>
            <a:pPr marL="12700">
              <a:lnSpc>
                <a:spcPct val="100000"/>
              </a:lnSpc>
            </a:pPr>
            <a:r>
              <a:rPr sz="2100" spc="15" dirty="0">
                <a:solidFill>
                  <a:srgbClr val="C00000"/>
                </a:solidFill>
                <a:latin typeface="Times New Roman"/>
                <a:cs typeface="Times New Roman"/>
              </a:rPr>
              <a:t>TM</a:t>
            </a:r>
            <a:endParaRPr sz="2100">
              <a:latin typeface="Times New Roman"/>
              <a:cs typeface="Times New Roman"/>
            </a:endParaRPr>
          </a:p>
        </p:txBody>
      </p:sp>
      <p:sp>
        <p:nvSpPr>
          <p:cNvPr id="7" name="object 7"/>
          <p:cNvSpPr txBox="1"/>
          <p:nvPr/>
        </p:nvSpPr>
        <p:spPr>
          <a:xfrm>
            <a:off x="459740" y="2665586"/>
            <a:ext cx="3474085" cy="2701925"/>
          </a:xfrm>
          <a:prstGeom prst="rect">
            <a:avLst/>
          </a:prstGeom>
        </p:spPr>
        <p:txBody>
          <a:bodyPr vert="horz" wrap="square" lIns="0" tIns="0" rIns="0" bIns="0" rtlCol="0">
            <a:spAutoFit/>
          </a:bodyPr>
          <a:lstStyle/>
          <a:p>
            <a:pPr marL="355600" indent="-342900">
              <a:lnSpc>
                <a:spcPct val="100000"/>
              </a:lnSpc>
              <a:buClr>
                <a:srgbClr val="C00000"/>
              </a:buClr>
              <a:buFont typeface="Times New Roman"/>
              <a:buChar char="•"/>
              <a:tabLst>
                <a:tab pos="355600" algn="l"/>
              </a:tabLst>
            </a:pPr>
            <a:r>
              <a:rPr sz="3200" dirty="0">
                <a:solidFill>
                  <a:srgbClr val="C00000"/>
                </a:solidFill>
                <a:latin typeface="Times New Roman"/>
                <a:cs typeface="Times New Roman"/>
              </a:rPr>
              <a:t>Ca</a:t>
            </a:r>
            <a:r>
              <a:rPr sz="3200" spc="10" dirty="0">
                <a:solidFill>
                  <a:srgbClr val="C00000"/>
                </a:solidFill>
                <a:latin typeface="Times New Roman"/>
                <a:cs typeface="Times New Roman"/>
              </a:rPr>
              <a:t>p</a:t>
            </a:r>
            <a:r>
              <a:rPr sz="3200" dirty="0">
                <a:solidFill>
                  <a:srgbClr val="C00000"/>
                </a:solidFill>
                <a:latin typeface="Times New Roman"/>
                <a:cs typeface="Times New Roman"/>
              </a:rPr>
              <a:t>ture</a:t>
            </a:r>
            <a:r>
              <a:rPr sz="3200" spc="-20" dirty="0">
                <a:solidFill>
                  <a:srgbClr val="C00000"/>
                </a:solidFill>
                <a:latin typeface="Times New Roman"/>
                <a:cs typeface="Times New Roman"/>
              </a:rPr>
              <a:t> </a:t>
            </a:r>
            <a:r>
              <a:rPr sz="3200" dirty="0">
                <a:solidFill>
                  <a:srgbClr val="C00000"/>
                </a:solidFill>
                <a:latin typeface="Times New Roman"/>
                <a:cs typeface="Times New Roman"/>
              </a:rPr>
              <a:t>Re</a:t>
            </a:r>
            <a:r>
              <a:rPr sz="3200" spc="10" dirty="0">
                <a:solidFill>
                  <a:srgbClr val="C00000"/>
                </a:solidFill>
                <a:latin typeface="Times New Roman"/>
                <a:cs typeface="Times New Roman"/>
              </a:rPr>
              <a:t>g</a:t>
            </a:r>
            <a:r>
              <a:rPr sz="3200" dirty="0">
                <a:solidFill>
                  <a:srgbClr val="C00000"/>
                </a:solidFill>
                <a:latin typeface="Times New Roman"/>
                <a:cs typeface="Times New Roman"/>
              </a:rPr>
              <a:t>ion</a:t>
            </a:r>
            <a:endParaRPr sz="3200">
              <a:latin typeface="Times New Roman"/>
              <a:cs typeface="Times New Roman"/>
            </a:endParaRPr>
          </a:p>
          <a:p>
            <a:pPr marL="355600" indent="-342900">
              <a:lnSpc>
                <a:spcPct val="100000"/>
              </a:lnSpc>
              <a:spcBef>
                <a:spcPts val="770"/>
              </a:spcBef>
              <a:buClr>
                <a:srgbClr val="C00000"/>
              </a:buClr>
              <a:buFont typeface="Times New Roman"/>
              <a:buChar char="•"/>
              <a:tabLst>
                <a:tab pos="355600" algn="l"/>
              </a:tabLst>
            </a:pPr>
            <a:r>
              <a:rPr sz="3200" spc="-5" dirty="0">
                <a:solidFill>
                  <a:srgbClr val="C00000"/>
                </a:solidFill>
                <a:latin typeface="Times New Roman"/>
                <a:cs typeface="Times New Roman"/>
              </a:rPr>
              <a:t>D</a:t>
            </a:r>
            <a:r>
              <a:rPr sz="3200" spc="10" dirty="0">
                <a:solidFill>
                  <a:srgbClr val="C00000"/>
                </a:solidFill>
                <a:latin typeface="Times New Roman"/>
                <a:cs typeface="Times New Roman"/>
              </a:rPr>
              <a:t>e</a:t>
            </a:r>
            <a:r>
              <a:rPr sz="3200" dirty="0">
                <a:solidFill>
                  <a:srgbClr val="C00000"/>
                </a:solidFill>
                <a:latin typeface="Times New Roman"/>
                <a:cs typeface="Times New Roman"/>
              </a:rPr>
              <a:t>te</a:t>
            </a:r>
            <a:r>
              <a:rPr sz="3200" spc="10" dirty="0">
                <a:solidFill>
                  <a:srgbClr val="C00000"/>
                </a:solidFill>
                <a:latin typeface="Times New Roman"/>
                <a:cs typeface="Times New Roman"/>
              </a:rPr>
              <a:t>c</a:t>
            </a:r>
            <a:r>
              <a:rPr sz="3200" dirty="0">
                <a:solidFill>
                  <a:srgbClr val="C00000"/>
                </a:solidFill>
                <a:latin typeface="Times New Roman"/>
                <a:cs typeface="Times New Roman"/>
              </a:rPr>
              <a:t>tion</a:t>
            </a:r>
            <a:r>
              <a:rPr sz="3200" spc="-20" dirty="0">
                <a:solidFill>
                  <a:srgbClr val="C00000"/>
                </a:solidFill>
                <a:latin typeface="Times New Roman"/>
                <a:cs typeface="Times New Roman"/>
              </a:rPr>
              <a:t> </a:t>
            </a:r>
            <a:r>
              <a:rPr sz="3200" dirty="0">
                <a:solidFill>
                  <a:srgbClr val="C00000"/>
                </a:solidFill>
                <a:latin typeface="Times New Roman"/>
                <a:cs typeface="Times New Roman"/>
              </a:rPr>
              <a:t>Re</a:t>
            </a:r>
            <a:r>
              <a:rPr sz="3200" spc="10" dirty="0">
                <a:solidFill>
                  <a:srgbClr val="C00000"/>
                </a:solidFill>
                <a:latin typeface="Times New Roman"/>
                <a:cs typeface="Times New Roman"/>
              </a:rPr>
              <a:t>g</a:t>
            </a:r>
            <a:r>
              <a:rPr sz="3200" dirty="0">
                <a:solidFill>
                  <a:srgbClr val="C00000"/>
                </a:solidFill>
                <a:latin typeface="Times New Roman"/>
                <a:cs typeface="Times New Roman"/>
              </a:rPr>
              <a:t>ion</a:t>
            </a:r>
            <a:endParaRPr sz="3200">
              <a:latin typeface="Times New Roman"/>
              <a:cs typeface="Times New Roman"/>
            </a:endParaRPr>
          </a:p>
          <a:p>
            <a:pPr marL="355600" indent="-342900">
              <a:lnSpc>
                <a:spcPct val="100000"/>
              </a:lnSpc>
              <a:spcBef>
                <a:spcPts val="765"/>
              </a:spcBef>
              <a:buClr>
                <a:srgbClr val="C00000"/>
              </a:buClr>
              <a:buFont typeface="Times New Roman"/>
              <a:buChar char="•"/>
              <a:tabLst>
                <a:tab pos="355600" algn="l"/>
              </a:tabLst>
            </a:pPr>
            <a:r>
              <a:rPr sz="3200" spc="-5" dirty="0">
                <a:solidFill>
                  <a:srgbClr val="C00000"/>
                </a:solidFill>
                <a:latin typeface="Times New Roman"/>
                <a:cs typeface="Times New Roman"/>
              </a:rPr>
              <a:t>Hi</a:t>
            </a:r>
            <a:r>
              <a:rPr sz="3200" spc="10" dirty="0">
                <a:solidFill>
                  <a:srgbClr val="C00000"/>
                </a:solidFill>
                <a:latin typeface="Times New Roman"/>
                <a:cs typeface="Times New Roman"/>
              </a:rPr>
              <a:t>g</a:t>
            </a:r>
            <a:r>
              <a:rPr sz="3200" dirty="0">
                <a:solidFill>
                  <a:srgbClr val="C00000"/>
                </a:solidFill>
                <a:latin typeface="Times New Roman"/>
                <a:cs typeface="Times New Roman"/>
              </a:rPr>
              <a:t>h</a:t>
            </a:r>
            <a:r>
              <a:rPr sz="3200" spc="-15" dirty="0">
                <a:solidFill>
                  <a:srgbClr val="C00000"/>
                </a:solidFill>
                <a:latin typeface="Times New Roman"/>
                <a:cs typeface="Times New Roman"/>
              </a:rPr>
              <a:t> </a:t>
            </a:r>
            <a:r>
              <a:rPr sz="3200" spc="-5" dirty="0">
                <a:solidFill>
                  <a:srgbClr val="C00000"/>
                </a:solidFill>
                <a:latin typeface="Times New Roman"/>
                <a:cs typeface="Times New Roman"/>
              </a:rPr>
              <a:t>Sp</a:t>
            </a:r>
            <a:r>
              <a:rPr sz="3200" spc="10" dirty="0">
                <a:solidFill>
                  <a:srgbClr val="C00000"/>
                </a:solidFill>
                <a:latin typeface="Times New Roman"/>
                <a:cs typeface="Times New Roman"/>
              </a:rPr>
              <a:t>e</a:t>
            </a:r>
            <a:r>
              <a:rPr sz="3200" dirty="0">
                <a:solidFill>
                  <a:srgbClr val="C00000"/>
                </a:solidFill>
                <a:latin typeface="Times New Roman"/>
                <a:cs typeface="Times New Roman"/>
              </a:rPr>
              <a:t>ci</a:t>
            </a:r>
            <a:r>
              <a:rPr sz="3200" spc="5" dirty="0">
                <a:solidFill>
                  <a:srgbClr val="C00000"/>
                </a:solidFill>
                <a:latin typeface="Times New Roman"/>
                <a:cs typeface="Times New Roman"/>
              </a:rPr>
              <a:t>f</a:t>
            </a:r>
            <a:r>
              <a:rPr sz="3200" dirty="0">
                <a:solidFill>
                  <a:srgbClr val="C00000"/>
                </a:solidFill>
                <a:latin typeface="Times New Roman"/>
                <a:cs typeface="Times New Roman"/>
              </a:rPr>
              <a:t>icity</a:t>
            </a:r>
            <a:endParaRPr sz="3200">
              <a:latin typeface="Times New Roman"/>
              <a:cs typeface="Times New Roman"/>
            </a:endParaRPr>
          </a:p>
          <a:p>
            <a:pPr marL="355600" indent="-342900">
              <a:lnSpc>
                <a:spcPct val="100000"/>
              </a:lnSpc>
              <a:spcBef>
                <a:spcPts val="770"/>
              </a:spcBef>
              <a:buClr>
                <a:srgbClr val="C00000"/>
              </a:buClr>
              <a:buFont typeface="Times New Roman"/>
              <a:buChar char="•"/>
              <a:tabLst>
                <a:tab pos="355600" algn="l"/>
              </a:tabLst>
            </a:pPr>
            <a:r>
              <a:rPr sz="3200" spc="-5" dirty="0">
                <a:solidFill>
                  <a:srgbClr val="C00000"/>
                </a:solidFill>
                <a:latin typeface="Times New Roman"/>
                <a:cs typeface="Times New Roman"/>
              </a:rPr>
              <a:t>Hi</a:t>
            </a:r>
            <a:r>
              <a:rPr sz="3200" spc="10" dirty="0">
                <a:solidFill>
                  <a:srgbClr val="C00000"/>
                </a:solidFill>
                <a:latin typeface="Times New Roman"/>
                <a:cs typeface="Times New Roman"/>
              </a:rPr>
              <a:t>g</a:t>
            </a:r>
            <a:r>
              <a:rPr sz="3200" dirty="0">
                <a:solidFill>
                  <a:srgbClr val="C00000"/>
                </a:solidFill>
                <a:latin typeface="Times New Roman"/>
                <a:cs typeface="Times New Roman"/>
              </a:rPr>
              <a:t>h</a:t>
            </a:r>
            <a:r>
              <a:rPr sz="3200" spc="-15" dirty="0">
                <a:solidFill>
                  <a:srgbClr val="C00000"/>
                </a:solidFill>
                <a:latin typeface="Times New Roman"/>
                <a:cs typeface="Times New Roman"/>
              </a:rPr>
              <a:t> </a:t>
            </a:r>
            <a:r>
              <a:rPr sz="3200" spc="-5" dirty="0">
                <a:solidFill>
                  <a:srgbClr val="C00000"/>
                </a:solidFill>
                <a:latin typeface="Times New Roman"/>
                <a:cs typeface="Times New Roman"/>
              </a:rPr>
              <a:t>Se</a:t>
            </a:r>
            <a:r>
              <a:rPr sz="3200" spc="10" dirty="0">
                <a:solidFill>
                  <a:srgbClr val="C00000"/>
                </a:solidFill>
                <a:latin typeface="Times New Roman"/>
                <a:cs typeface="Times New Roman"/>
              </a:rPr>
              <a:t>n</a:t>
            </a:r>
            <a:r>
              <a:rPr sz="3200" spc="-5" dirty="0">
                <a:solidFill>
                  <a:srgbClr val="C00000"/>
                </a:solidFill>
                <a:latin typeface="Times New Roman"/>
                <a:cs typeface="Times New Roman"/>
              </a:rPr>
              <a:t>siti</a:t>
            </a:r>
            <a:r>
              <a:rPr sz="3200" spc="10" dirty="0">
                <a:solidFill>
                  <a:srgbClr val="C00000"/>
                </a:solidFill>
                <a:latin typeface="Times New Roman"/>
                <a:cs typeface="Times New Roman"/>
              </a:rPr>
              <a:t>v</a:t>
            </a:r>
            <a:r>
              <a:rPr sz="3200" dirty="0">
                <a:solidFill>
                  <a:srgbClr val="C00000"/>
                </a:solidFill>
                <a:latin typeface="Times New Roman"/>
                <a:cs typeface="Times New Roman"/>
              </a:rPr>
              <a:t>ity</a:t>
            </a:r>
            <a:endParaRPr sz="3200">
              <a:latin typeface="Times New Roman"/>
              <a:cs typeface="Times New Roman"/>
            </a:endParaRPr>
          </a:p>
          <a:p>
            <a:pPr marL="355600" indent="-342900">
              <a:lnSpc>
                <a:spcPct val="100000"/>
              </a:lnSpc>
              <a:spcBef>
                <a:spcPts val="675"/>
              </a:spcBef>
              <a:buClr>
                <a:srgbClr val="C00000"/>
              </a:buClr>
              <a:buFont typeface="Times New Roman"/>
              <a:buChar char="•"/>
              <a:tabLst>
                <a:tab pos="355600" algn="l"/>
              </a:tabLst>
            </a:pPr>
            <a:r>
              <a:rPr sz="2800" spc="-140" dirty="0">
                <a:solidFill>
                  <a:srgbClr val="C00000"/>
                </a:solidFill>
                <a:latin typeface="Times New Roman"/>
                <a:cs typeface="Times New Roman"/>
              </a:rPr>
              <a:t>W</a:t>
            </a:r>
            <a:r>
              <a:rPr sz="2800" spc="-10" dirty="0">
                <a:solidFill>
                  <a:srgbClr val="C00000"/>
                </a:solidFill>
                <a:latin typeface="Times New Roman"/>
                <a:cs typeface="Times New Roman"/>
              </a:rPr>
              <a:t>ith</a:t>
            </a:r>
            <a:r>
              <a:rPr sz="2800" spc="-5" dirty="0">
                <a:solidFill>
                  <a:srgbClr val="C00000"/>
                </a:solidFill>
                <a:latin typeface="Times New Roman"/>
                <a:cs typeface="Times New Roman"/>
              </a:rPr>
              <a:t> </a:t>
            </a:r>
            <a:r>
              <a:rPr sz="2800" spc="-10" dirty="0">
                <a:solidFill>
                  <a:srgbClr val="C00000"/>
                </a:solidFill>
                <a:latin typeface="Times New Roman"/>
                <a:cs typeface="Times New Roman"/>
              </a:rPr>
              <a:t>or</a:t>
            </a:r>
            <a:r>
              <a:rPr sz="2800" spc="-5" dirty="0">
                <a:solidFill>
                  <a:srgbClr val="C00000"/>
                </a:solidFill>
                <a:latin typeface="Times New Roman"/>
                <a:cs typeface="Times New Roman"/>
              </a:rPr>
              <a:t> </a:t>
            </a:r>
            <a:r>
              <a:rPr sz="2800" spc="-20" dirty="0">
                <a:solidFill>
                  <a:srgbClr val="C00000"/>
                </a:solidFill>
                <a:latin typeface="Times New Roman"/>
                <a:cs typeface="Times New Roman"/>
              </a:rPr>
              <a:t>wi</a:t>
            </a:r>
            <a:r>
              <a:rPr sz="2800" spc="-5" dirty="0">
                <a:solidFill>
                  <a:srgbClr val="C00000"/>
                </a:solidFill>
                <a:latin typeface="Times New Roman"/>
                <a:cs typeface="Times New Roman"/>
              </a:rPr>
              <a:t>t</a:t>
            </a:r>
            <a:r>
              <a:rPr sz="2800" spc="-15" dirty="0">
                <a:solidFill>
                  <a:srgbClr val="C00000"/>
                </a:solidFill>
                <a:latin typeface="Times New Roman"/>
                <a:cs typeface="Times New Roman"/>
              </a:rPr>
              <a:t>h</a:t>
            </a:r>
            <a:r>
              <a:rPr sz="2800" dirty="0">
                <a:solidFill>
                  <a:srgbClr val="C00000"/>
                </a:solidFill>
                <a:latin typeface="Times New Roman"/>
                <a:cs typeface="Times New Roman"/>
              </a:rPr>
              <a:t> </a:t>
            </a:r>
            <a:r>
              <a:rPr sz="2800" spc="-15" dirty="0">
                <a:solidFill>
                  <a:srgbClr val="C00000"/>
                </a:solidFill>
                <a:latin typeface="Times New Roman"/>
                <a:cs typeface="Times New Roman"/>
              </a:rPr>
              <a:t>o</a:t>
            </a:r>
            <a:r>
              <a:rPr sz="2800" spc="-5" dirty="0">
                <a:solidFill>
                  <a:srgbClr val="C00000"/>
                </a:solidFill>
                <a:latin typeface="Times New Roman"/>
                <a:cs typeface="Times New Roman"/>
              </a:rPr>
              <a:t>u</a:t>
            </a:r>
            <a:r>
              <a:rPr sz="2800" spc="-10" dirty="0">
                <a:solidFill>
                  <a:srgbClr val="C00000"/>
                </a:solidFill>
                <a:latin typeface="Times New Roman"/>
                <a:cs typeface="Times New Roman"/>
              </a:rPr>
              <a:t>t</a:t>
            </a:r>
            <a:r>
              <a:rPr sz="2800" spc="-15" dirty="0">
                <a:solidFill>
                  <a:srgbClr val="C00000"/>
                </a:solidFill>
                <a:latin typeface="Times New Roman"/>
                <a:cs typeface="Times New Roman"/>
              </a:rPr>
              <a:t> </a:t>
            </a:r>
            <a:r>
              <a:rPr sz="2800" spc="-25" dirty="0">
                <a:solidFill>
                  <a:srgbClr val="C00000"/>
                </a:solidFill>
                <a:latin typeface="Times New Roman"/>
                <a:cs typeface="Times New Roman"/>
              </a:rPr>
              <a:t>PCR</a:t>
            </a:r>
            <a:endParaRPr sz="2800">
              <a:latin typeface="Times New Roman"/>
              <a:cs typeface="Times New Roman"/>
            </a:endParaRPr>
          </a:p>
        </p:txBody>
      </p:sp>
      <p:sp>
        <p:nvSpPr>
          <p:cNvPr id="8" name="object 8"/>
          <p:cNvSpPr txBox="1"/>
          <p:nvPr/>
        </p:nvSpPr>
        <p:spPr>
          <a:xfrm>
            <a:off x="383540" y="6534357"/>
            <a:ext cx="1290320" cy="165735"/>
          </a:xfrm>
          <a:prstGeom prst="rect">
            <a:avLst/>
          </a:prstGeom>
        </p:spPr>
        <p:txBody>
          <a:bodyPr vert="horz" wrap="square" lIns="0" tIns="0" rIns="0" bIns="0" rtlCol="0">
            <a:spAutoFit/>
          </a:bodyPr>
          <a:lstStyle/>
          <a:p>
            <a:pPr marL="12700">
              <a:lnSpc>
                <a:spcPct val="100000"/>
              </a:lnSpc>
            </a:pPr>
            <a:r>
              <a:rPr sz="1100" spc="-10" dirty="0">
                <a:latin typeface="Times New Roman"/>
                <a:cs typeface="Times New Roman"/>
              </a:rPr>
              <a:t>A</a:t>
            </a:r>
            <a:r>
              <a:rPr sz="1100" dirty="0">
                <a:latin typeface="Times New Roman"/>
                <a:cs typeface="Times New Roman"/>
              </a:rPr>
              <a:t>rcx</a:t>
            </a:r>
            <a:r>
              <a:rPr sz="1100" spc="5" dirty="0">
                <a:latin typeface="Times New Roman"/>
                <a:cs typeface="Times New Roman"/>
              </a:rPr>
              <a:t>i</a:t>
            </a:r>
            <a:r>
              <a:rPr sz="1100" dirty="0">
                <a:latin typeface="Times New Roman"/>
                <a:cs typeface="Times New Roman"/>
              </a:rPr>
              <a:t>s</a:t>
            </a:r>
            <a:r>
              <a:rPr sz="1100" spc="-20" dirty="0">
                <a:latin typeface="Times New Roman"/>
                <a:cs typeface="Times New Roman"/>
              </a:rPr>
              <a:t> </a:t>
            </a:r>
            <a:r>
              <a:rPr sz="1100" spc="-5" dirty="0">
                <a:latin typeface="Times New Roman"/>
                <a:cs typeface="Times New Roman"/>
              </a:rPr>
              <a:t>B</a:t>
            </a:r>
            <a:r>
              <a:rPr sz="1100" dirty="0">
                <a:latin typeface="Times New Roman"/>
                <a:cs typeface="Times New Roman"/>
              </a:rPr>
              <a:t>iotechno</a:t>
            </a:r>
            <a:r>
              <a:rPr sz="1100" spc="-10" dirty="0">
                <a:latin typeface="Times New Roman"/>
                <a:cs typeface="Times New Roman"/>
              </a:rPr>
              <a:t>l</a:t>
            </a:r>
            <a:r>
              <a:rPr sz="1100" dirty="0">
                <a:latin typeface="Times New Roman"/>
                <a:cs typeface="Times New Roman"/>
              </a:rPr>
              <a:t>o</a:t>
            </a:r>
            <a:r>
              <a:rPr sz="1100" spc="-15" dirty="0">
                <a:latin typeface="Times New Roman"/>
                <a:cs typeface="Times New Roman"/>
              </a:rPr>
              <a:t>gy</a:t>
            </a:r>
            <a:r>
              <a:rPr sz="1100" dirty="0">
                <a:latin typeface="Times New Roman"/>
                <a:cs typeface="Times New Roman"/>
              </a:rPr>
              <a:t>,</a:t>
            </a:r>
            <a:endParaRPr sz="11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35280" rIns="0" bIns="0" rtlCol="0">
            <a:spAutoFit/>
          </a:bodyPr>
          <a:lstStyle/>
          <a:p>
            <a:pPr marL="1974214">
              <a:lnSpc>
                <a:spcPct val="100000"/>
              </a:lnSpc>
            </a:pPr>
            <a:r>
              <a:rPr spc="-5" dirty="0"/>
              <a:t>Soluti</a:t>
            </a:r>
            <a:r>
              <a:rPr spc="15" dirty="0"/>
              <a:t>o</a:t>
            </a:r>
            <a:r>
              <a:rPr dirty="0"/>
              <a:t>ns</a:t>
            </a:r>
            <a:r>
              <a:rPr spc="-25" dirty="0">
                <a:latin typeface="Times New Roman"/>
                <a:cs typeface="Times New Roman"/>
              </a:rPr>
              <a:t> </a:t>
            </a:r>
            <a:r>
              <a:rPr dirty="0"/>
              <a:t>cont</a:t>
            </a:r>
            <a:r>
              <a:rPr spc="5" dirty="0"/>
              <a:t>.</a:t>
            </a:r>
            <a:r>
              <a:rPr dirty="0"/>
              <a:t>.</a:t>
            </a:r>
          </a:p>
        </p:txBody>
      </p:sp>
      <p:sp>
        <p:nvSpPr>
          <p:cNvPr id="3" name="object 3"/>
          <p:cNvSpPr txBox="1"/>
          <p:nvPr/>
        </p:nvSpPr>
        <p:spPr>
          <a:xfrm>
            <a:off x="764540" y="2080615"/>
            <a:ext cx="7556500" cy="4079240"/>
          </a:xfrm>
          <a:prstGeom prst="rect">
            <a:avLst/>
          </a:prstGeom>
        </p:spPr>
        <p:txBody>
          <a:bodyPr vert="horz" wrap="square" lIns="0" tIns="0" rIns="0" bIns="0" rtlCol="0">
            <a:spAutoFit/>
          </a:bodyPr>
          <a:lstStyle/>
          <a:p>
            <a:pPr marL="355600" indent="-342900">
              <a:lnSpc>
                <a:spcPct val="100000"/>
              </a:lnSpc>
              <a:buClr>
                <a:srgbClr val="C00000"/>
              </a:buClr>
              <a:buFont typeface="Times New Roman"/>
              <a:buChar char="•"/>
              <a:tabLst>
                <a:tab pos="356235" algn="l"/>
              </a:tabLst>
            </a:pPr>
            <a:r>
              <a:rPr sz="3200" spc="-5" dirty="0">
                <a:solidFill>
                  <a:srgbClr val="C00000"/>
                </a:solidFill>
                <a:latin typeface="Times New Roman"/>
                <a:cs typeface="Times New Roman"/>
              </a:rPr>
              <a:t>Synt</a:t>
            </a:r>
            <a:r>
              <a:rPr sz="3200" spc="5" dirty="0">
                <a:solidFill>
                  <a:srgbClr val="C00000"/>
                </a:solidFill>
                <a:latin typeface="Times New Roman"/>
                <a:cs typeface="Times New Roman"/>
              </a:rPr>
              <a:t>h</a:t>
            </a:r>
            <a:r>
              <a:rPr sz="3200" dirty="0">
                <a:solidFill>
                  <a:srgbClr val="C00000"/>
                </a:solidFill>
                <a:latin typeface="Times New Roman"/>
                <a:cs typeface="Times New Roman"/>
              </a:rPr>
              <a:t>esi</a:t>
            </a:r>
            <a:r>
              <a:rPr sz="3200" spc="5" dirty="0">
                <a:solidFill>
                  <a:srgbClr val="C00000"/>
                </a:solidFill>
                <a:latin typeface="Times New Roman"/>
                <a:cs typeface="Times New Roman"/>
              </a:rPr>
              <a:t>z</a:t>
            </a:r>
            <a:r>
              <a:rPr sz="3200" dirty="0">
                <a:solidFill>
                  <a:srgbClr val="C00000"/>
                </a:solidFill>
                <a:latin typeface="Times New Roman"/>
                <a:cs typeface="Times New Roman"/>
              </a:rPr>
              <a:t>ed</a:t>
            </a:r>
            <a:r>
              <a:rPr sz="3200" spc="-35" dirty="0">
                <a:solidFill>
                  <a:srgbClr val="C00000"/>
                </a:solidFill>
                <a:latin typeface="Times New Roman"/>
                <a:cs typeface="Times New Roman"/>
              </a:rPr>
              <a:t> </a:t>
            </a:r>
            <a:r>
              <a:rPr sz="3200" dirty="0">
                <a:solidFill>
                  <a:srgbClr val="C00000"/>
                </a:solidFill>
                <a:latin typeface="Times New Roman"/>
                <a:cs typeface="Times New Roman"/>
              </a:rPr>
              <a:t>olig</a:t>
            </a:r>
            <a:r>
              <a:rPr sz="3200" spc="10" dirty="0">
                <a:solidFill>
                  <a:srgbClr val="C00000"/>
                </a:solidFill>
                <a:latin typeface="Times New Roman"/>
                <a:cs typeface="Times New Roman"/>
              </a:rPr>
              <a:t>o</a:t>
            </a:r>
            <a:r>
              <a:rPr sz="3200" dirty="0">
                <a:solidFill>
                  <a:srgbClr val="C00000"/>
                </a:solidFill>
                <a:latin typeface="Times New Roman"/>
                <a:cs typeface="Times New Roman"/>
              </a:rPr>
              <a:t>n</a:t>
            </a:r>
            <a:r>
              <a:rPr sz="3200" spc="5" dirty="0">
                <a:solidFill>
                  <a:srgbClr val="C00000"/>
                </a:solidFill>
                <a:latin typeface="Times New Roman"/>
                <a:cs typeface="Times New Roman"/>
              </a:rPr>
              <a:t>u</a:t>
            </a:r>
            <a:r>
              <a:rPr sz="3200" dirty="0">
                <a:solidFill>
                  <a:srgbClr val="C00000"/>
                </a:solidFill>
                <a:latin typeface="Times New Roman"/>
                <a:cs typeface="Times New Roman"/>
              </a:rPr>
              <a:t>cleotide</a:t>
            </a:r>
            <a:endParaRPr sz="3200">
              <a:latin typeface="Times New Roman"/>
              <a:cs typeface="Times New Roman"/>
            </a:endParaRPr>
          </a:p>
          <a:p>
            <a:pPr marL="756285" lvl="1" indent="-286385">
              <a:lnSpc>
                <a:spcPct val="100000"/>
              </a:lnSpc>
              <a:spcBef>
                <a:spcPts val="675"/>
              </a:spcBef>
              <a:buClr>
                <a:srgbClr val="C00000"/>
              </a:buClr>
              <a:buFont typeface="Times New Roman"/>
              <a:buChar char="–"/>
              <a:tabLst>
                <a:tab pos="756920" algn="l"/>
              </a:tabLst>
            </a:pPr>
            <a:r>
              <a:rPr sz="2800" spc="-20" dirty="0">
                <a:solidFill>
                  <a:srgbClr val="C00000"/>
                </a:solidFill>
                <a:latin typeface="Times New Roman"/>
                <a:cs typeface="Times New Roman"/>
              </a:rPr>
              <a:t>C</a:t>
            </a:r>
            <a:r>
              <a:rPr sz="2800" spc="-30" dirty="0">
                <a:solidFill>
                  <a:srgbClr val="C00000"/>
                </a:solidFill>
                <a:latin typeface="Times New Roman"/>
                <a:cs typeface="Times New Roman"/>
              </a:rPr>
              <a:t>a</a:t>
            </a:r>
            <a:r>
              <a:rPr sz="2800" spc="-15" dirty="0">
                <a:solidFill>
                  <a:srgbClr val="C00000"/>
                </a:solidFill>
                <a:latin typeface="Times New Roman"/>
                <a:cs typeface="Times New Roman"/>
              </a:rPr>
              <a:t>pt</a:t>
            </a:r>
            <a:r>
              <a:rPr sz="2800" spc="-10" dirty="0">
                <a:solidFill>
                  <a:srgbClr val="C00000"/>
                </a:solidFill>
                <a:latin typeface="Times New Roman"/>
                <a:cs typeface="Times New Roman"/>
              </a:rPr>
              <a:t>u</a:t>
            </a:r>
            <a:r>
              <a:rPr sz="2800" spc="-15" dirty="0">
                <a:solidFill>
                  <a:srgbClr val="C00000"/>
                </a:solidFill>
                <a:latin typeface="Times New Roman"/>
                <a:cs typeface="Times New Roman"/>
              </a:rPr>
              <a:t>re</a:t>
            </a:r>
            <a:r>
              <a:rPr sz="2800" dirty="0">
                <a:solidFill>
                  <a:srgbClr val="C00000"/>
                </a:solidFill>
                <a:latin typeface="Times New Roman"/>
                <a:cs typeface="Times New Roman"/>
              </a:rPr>
              <a:t> </a:t>
            </a:r>
            <a:r>
              <a:rPr sz="2800" spc="-15" dirty="0">
                <a:solidFill>
                  <a:srgbClr val="C00000"/>
                </a:solidFill>
                <a:latin typeface="Times New Roman"/>
                <a:cs typeface="Times New Roman"/>
              </a:rPr>
              <a:t>–</a:t>
            </a:r>
            <a:r>
              <a:rPr sz="2800" dirty="0">
                <a:solidFill>
                  <a:srgbClr val="C00000"/>
                </a:solidFill>
                <a:latin typeface="Times New Roman"/>
                <a:cs typeface="Times New Roman"/>
              </a:rPr>
              <a:t> </a:t>
            </a:r>
            <a:r>
              <a:rPr sz="2800" spc="-25" dirty="0">
                <a:solidFill>
                  <a:srgbClr val="C00000"/>
                </a:solidFill>
                <a:latin typeface="Times New Roman"/>
                <a:cs typeface="Times New Roman"/>
              </a:rPr>
              <a:t>PEG</a:t>
            </a:r>
            <a:r>
              <a:rPr sz="2800" spc="15" dirty="0">
                <a:solidFill>
                  <a:srgbClr val="C00000"/>
                </a:solidFill>
                <a:latin typeface="Times New Roman"/>
                <a:cs typeface="Times New Roman"/>
              </a:rPr>
              <a:t> </a:t>
            </a:r>
            <a:r>
              <a:rPr sz="2800" spc="-15" dirty="0">
                <a:solidFill>
                  <a:srgbClr val="C00000"/>
                </a:solidFill>
                <a:latin typeface="Times New Roman"/>
                <a:cs typeface="Times New Roman"/>
              </a:rPr>
              <a:t>–</a:t>
            </a:r>
            <a:r>
              <a:rPr sz="2800" dirty="0">
                <a:solidFill>
                  <a:srgbClr val="C00000"/>
                </a:solidFill>
                <a:latin typeface="Times New Roman"/>
                <a:cs typeface="Times New Roman"/>
              </a:rPr>
              <a:t> </a:t>
            </a:r>
            <a:r>
              <a:rPr sz="2800" spc="-30" dirty="0">
                <a:solidFill>
                  <a:srgbClr val="C00000"/>
                </a:solidFill>
                <a:latin typeface="Times New Roman"/>
                <a:cs typeface="Times New Roman"/>
              </a:rPr>
              <a:t>Ha</a:t>
            </a:r>
            <a:r>
              <a:rPr sz="2800" spc="-10" dirty="0">
                <a:solidFill>
                  <a:srgbClr val="C00000"/>
                </a:solidFill>
                <a:latin typeface="Times New Roman"/>
                <a:cs typeface="Times New Roman"/>
              </a:rPr>
              <a:t>irp</a:t>
            </a:r>
            <a:r>
              <a:rPr sz="2800" spc="-15" dirty="0">
                <a:solidFill>
                  <a:srgbClr val="C00000"/>
                </a:solidFill>
                <a:latin typeface="Times New Roman"/>
                <a:cs typeface="Times New Roman"/>
              </a:rPr>
              <a:t>in</a:t>
            </a:r>
            <a:endParaRPr sz="2800">
              <a:latin typeface="Times New Roman"/>
              <a:cs typeface="Times New Roman"/>
            </a:endParaRPr>
          </a:p>
          <a:p>
            <a:pPr marL="756285" marR="5080" lvl="1" indent="-286385">
              <a:lnSpc>
                <a:spcPct val="100000"/>
              </a:lnSpc>
              <a:spcBef>
                <a:spcPts val="675"/>
              </a:spcBef>
              <a:buClr>
                <a:srgbClr val="C00000"/>
              </a:buClr>
              <a:buFont typeface="Times New Roman"/>
              <a:buChar char="–"/>
              <a:tabLst>
                <a:tab pos="756920" algn="l"/>
              </a:tabLst>
            </a:pPr>
            <a:r>
              <a:rPr sz="2800" spc="-10" dirty="0">
                <a:solidFill>
                  <a:srgbClr val="C00000"/>
                </a:solidFill>
                <a:latin typeface="Times New Roman"/>
                <a:cs typeface="Times New Roman"/>
              </a:rPr>
              <a:t>1</a:t>
            </a:r>
            <a:r>
              <a:rPr sz="2800" spc="-15" dirty="0">
                <a:solidFill>
                  <a:srgbClr val="C00000"/>
                </a:solidFill>
                <a:latin typeface="Times New Roman"/>
                <a:cs typeface="Times New Roman"/>
              </a:rPr>
              <a:t>8</a:t>
            </a:r>
            <a:r>
              <a:rPr sz="2800" dirty="0">
                <a:solidFill>
                  <a:srgbClr val="C00000"/>
                </a:solidFill>
                <a:latin typeface="Times New Roman"/>
                <a:cs typeface="Times New Roman"/>
              </a:rPr>
              <a:t> </a:t>
            </a:r>
            <a:r>
              <a:rPr sz="2800" spc="-20" dirty="0">
                <a:solidFill>
                  <a:srgbClr val="C00000"/>
                </a:solidFill>
                <a:latin typeface="Times New Roman"/>
                <a:cs typeface="Times New Roman"/>
              </a:rPr>
              <a:t>Co</a:t>
            </a:r>
            <a:r>
              <a:rPr sz="2800" spc="-40" dirty="0">
                <a:solidFill>
                  <a:srgbClr val="C00000"/>
                </a:solidFill>
                <a:latin typeface="Times New Roman"/>
                <a:cs typeface="Times New Roman"/>
              </a:rPr>
              <a:t>m</a:t>
            </a:r>
            <a:r>
              <a:rPr sz="2800" spc="-15" dirty="0">
                <a:solidFill>
                  <a:srgbClr val="C00000"/>
                </a:solidFill>
                <a:latin typeface="Times New Roman"/>
                <a:cs typeface="Times New Roman"/>
              </a:rPr>
              <a:t>p</a:t>
            </a:r>
            <a:r>
              <a:rPr sz="2800" spc="-5" dirty="0">
                <a:solidFill>
                  <a:srgbClr val="C00000"/>
                </a:solidFill>
                <a:latin typeface="Times New Roman"/>
                <a:cs typeface="Times New Roman"/>
              </a:rPr>
              <a:t>l</a:t>
            </a:r>
            <a:r>
              <a:rPr sz="2800" spc="-15" dirty="0">
                <a:solidFill>
                  <a:srgbClr val="C00000"/>
                </a:solidFill>
                <a:latin typeface="Times New Roman"/>
                <a:cs typeface="Times New Roman"/>
              </a:rPr>
              <a:t>e</a:t>
            </a:r>
            <a:r>
              <a:rPr sz="2800" spc="-45" dirty="0">
                <a:solidFill>
                  <a:srgbClr val="C00000"/>
                </a:solidFill>
                <a:latin typeface="Times New Roman"/>
                <a:cs typeface="Times New Roman"/>
              </a:rPr>
              <a:t>m</a:t>
            </a:r>
            <a:r>
              <a:rPr sz="2800" spc="-15" dirty="0">
                <a:solidFill>
                  <a:srgbClr val="C00000"/>
                </a:solidFill>
                <a:latin typeface="Times New Roman"/>
                <a:cs typeface="Times New Roman"/>
              </a:rPr>
              <a:t>entary</a:t>
            </a:r>
            <a:r>
              <a:rPr sz="2800" spc="5" dirty="0">
                <a:solidFill>
                  <a:srgbClr val="C00000"/>
                </a:solidFill>
                <a:latin typeface="Times New Roman"/>
                <a:cs typeface="Times New Roman"/>
              </a:rPr>
              <a:t> </a:t>
            </a:r>
            <a:r>
              <a:rPr sz="2800" spc="-20" dirty="0">
                <a:solidFill>
                  <a:srgbClr val="C00000"/>
                </a:solidFill>
                <a:latin typeface="Times New Roman"/>
                <a:cs typeface="Times New Roman"/>
              </a:rPr>
              <a:t>BP</a:t>
            </a:r>
            <a:r>
              <a:rPr sz="2800" spc="20" dirty="0">
                <a:solidFill>
                  <a:srgbClr val="C00000"/>
                </a:solidFill>
                <a:latin typeface="Times New Roman"/>
                <a:cs typeface="Times New Roman"/>
              </a:rPr>
              <a:t> </a:t>
            </a:r>
            <a:r>
              <a:rPr sz="2800" spc="-15" dirty="0">
                <a:solidFill>
                  <a:srgbClr val="C00000"/>
                </a:solidFill>
                <a:latin typeface="Times New Roman"/>
                <a:cs typeface="Times New Roman"/>
              </a:rPr>
              <a:t>–</a:t>
            </a:r>
            <a:r>
              <a:rPr sz="2800" dirty="0">
                <a:solidFill>
                  <a:srgbClr val="C00000"/>
                </a:solidFill>
                <a:latin typeface="Times New Roman"/>
                <a:cs typeface="Times New Roman"/>
              </a:rPr>
              <a:t> </a:t>
            </a:r>
            <a:r>
              <a:rPr sz="2800" spc="-25" dirty="0">
                <a:solidFill>
                  <a:srgbClr val="C00000"/>
                </a:solidFill>
                <a:latin typeface="Times New Roman"/>
                <a:cs typeface="Times New Roman"/>
              </a:rPr>
              <a:t>PEG</a:t>
            </a:r>
            <a:r>
              <a:rPr sz="2800" spc="15" dirty="0">
                <a:solidFill>
                  <a:srgbClr val="C00000"/>
                </a:solidFill>
                <a:latin typeface="Times New Roman"/>
                <a:cs typeface="Times New Roman"/>
              </a:rPr>
              <a:t> </a:t>
            </a:r>
            <a:r>
              <a:rPr sz="2800" spc="-15" dirty="0">
                <a:solidFill>
                  <a:srgbClr val="C00000"/>
                </a:solidFill>
                <a:latin typeface="Times New Roman"/>
                <a:cs typeface="Times New Roman"/>
              </a:rPr>
              <a:t>–</a:t>
            </a:r>
            <a:r>
              <a:rPr sz="2800" spc="5" dirty="0">
                <a:solidFill>
                  <a:srgbClr val="C00000"/>
                </a:solidFill>
                <a:latin typeface="Times New Roman"/>
                <a:cs typeface="Times New Roman"/>
              </a:rPr>
              <a:t> </a:t>
            </a:r>
            <a:r>
              <a:rPr sz="2800" spc="-20" dirty="0">
                <a:solidFill>
                  <a:srgbClr val="C00000"/>
                </a:solidFill>
                <a:latin typeface="Times New Roman"/>
                <a:cs typeface="Times New Roman"/>
              </a:rPr>
              <a:t>CA</a:t>
            </a:r>
            <a:r>
              <a:rPr sz="2800" spc="-35" dirty="0">
                <a:solidFill>
                  <a:srgbClr val="C00000"/>
                </a:solidFill>
                <a:latin typeface="Times New Roman"/>
                <a:cs typeface="Times New Roman"/>
              </a:rPr>
              <a:t>L</a:t>
            </a:r>
            <a:r>
              <a:rPr sz="2800" spc="-10" dirty="0">
                <a:solidFill>
                  <a:srgbClr val="C00000"/>
                </a:solidFill>
                <a:latin typeface="Times New Roman"/>
                <a:cs typeface="Times New Roman"/>
              </a:rPr>
              <a:t>fl</a:t>
            </a:r>
            <a:r>
              <a:rPr sz="2800" spc="-5" dirty="0">
                <a:solidFill>
                  <a:srgbClr val="C00000"/>
                </a:solidFill>
                <a:latin typeface="Times New Roman"/>
                <a:cs typeface="Times New Roman"/>
              </a:rPr>
              <a:t>u</a:t>
            </a:r>
            <a:r>
              <a:rPr sz="2800" spc="-15" dirty="0">
                <a:solidFill>
                  <a:srgbClr val="C00000"/>
                </a:solidFill>
                <a:latin typeface="Times New Roman"/>
                <a:cs typeface="Times New Roman"/>
              </a:rPr>
              <a:t>or</a:t>
            </a:r>
            <a:r>
              <a:rPr sz="2800" spc="20" dirty="0">
                <a:solidFill>
                  <a:srgbClr val="C00000"/>
                </a:solidFill>
                <a:latin typeface="Times New Roman"/>
                <a:cs typeface="Times New Roman"/>
              </a:rPr>
              <a:t> </a:t>
            </a:r>
            <a:r>
              <a:rPr sz="2800" spc="-10" dirty="0">
                <a:solidFill>
                  <a:srgbClr val="C00000"/>
                </a:solidFill>
                <a:latin typeface="Times New Roman"/>
                <a:cs typeface="Times New Roman"/>
              </a:rPr>
              <a:t>560- 2</a:t>
            </a:r>
            <a:r>
              <a:rPr sz="2800" spc="-15" dirty="0">
                <a:solidFill>
                  <a:srgbClr val="C00000"/>
                </a:solidFill>
                <a:latin typeface="Times New Roman"/>
                <a:cs typeface="Times New Roman"/>
              </a:rPr>
              <a:t>9</a:t>
            </a:r>
            <a:r>
              <a:rPr sz="2800" dirty="0">
                <a:solidFill>
                  <a:srgbClr val="C00000"/>
                </a:solidFill>
                <a:latin typeface="Times New Roman"/>
                <a:cs typeface="Times New Roman"/>
              </a:rPr>
              <a:t> </a:t>
            </a:r>
            <a:r>
              <a:rPr sz="2800" spc="-20" dirty="0">
                <a:solidFill>
                  <a:srgbClr val="C00000"/>
                </a:solidFill>
                <a:latin typeface="Times New Roman"/>
                <a:cs typeface="Times New Roman"/>
              </a:rPr>
              <a:t>Co</a:t>
            </a:r>
            <a:r>
              <a:rPr sz="2800" spc="-40" dirty="0">
                <a:solidFill>
                  <a:srgbClr val="C00000"/>
                </a:solidFill>
                <a:latin typeface="Times New Roman"/>
                <a:cs typeface="Times New Roman"/>
              </a:rPr>
              <a:t>m</a:t>
            </a:r>
            <a:r>
              <a:rPr sz="2800" spc="-15" dirty="0">
                <a:solidFill>
                  <a:srgbClr val="C00000"/>
                </a:solidFill>
                <a:latin typeface="Times New Roman"/>
                <a:cs typeface="Times New Roman"/>
              </a:rPr>
              <a:t>p</a:t>
            </a:r>
            <a:r>
              <a:rPr sz="2800" spc="-5" dirty="0">
                <a:solidFill>
                  <a:srgbClr val="C00000"/>
                </a:solidFill>
                <a:latin typeface="Times New Roman"/>
                <a:cs typeface="Times New Roman"/>
              </a:rPr>
              <a:t>l</a:t>
            </a:r>
            <a:r>
              <a:rPr sz="2800" spc="-15" dirty="0">
                <a:solidFill>
                  <a:srgbClr val="C00000"/>
                </a:solidFill>
                <a:latin typeface="Times New Roman"/>
                <a:cs typeface="Times New Roman"/>
              </a:rPr>
              <a:t>e</a:t>
            </a:r>
            <a:r>
              <a:rPr sz="2800" spc="-45" dirty="0">
                <a:solidFill>
                  <a:srgbClr val="C00000"/>
                </a:solidFill>
                <a:latin typeface="Times New Roman"/>
                <a:cs typeface="Times New Roman"/>
              </a:rPr>
              <a:t>m</a:t>
            </a:r>
            <a:r>
              <a:rPr sz="2800" spc="-15" dirty="0">
                <a:solidFill>
                  <a:srgbClr val="C00000"/>
                </a:solidFill>
                <a:latin typeface="Times New Roman"/>
                <a:cs typeface="Times New Roman"/>
              </a:rPr>
              <a:t>entary</a:t>
            </a:r>
            <a:r>
              <a:rPr sz="2800" spc="5" dirty="0">
                <a:solidFill>
                  <a:srgbClr val="C00000"/>
                </a:solidFill>
                <a:latin typeface="Times New Roman"/>
                <a:cs typeface="Times New Roman"/>
              </a:rPr>
              <a:t> </a:t>
            </a:r>
            <a:r>
              <a:rPr sz="2800" spc="-20" dirty="0">
                <a:solidFill>
                  <a:srgbClr val="C00000"/>
                </a:solidFill>
                <a:latin typeface="Times New Roman"/>
                <a:cs typeface="Times New Roman"/>
              </a:rPr>
              <a:t>BP</a:t>
            </a:r>
            <a:r>
              <a:rPr sz="2800" spc="20" dirty="0">
                <a:solidFill>
                  <a:srgbClr val="C00000"/>
                </a:solidFill>
                <a:latin typeface="Times New Roman"/>
                <a:cs typeface="Times New Roman"/>
              </a:rPr>
              <a:t> </a:t>
            </a:r>
            <a:r>
              <a:rPr sz="2800" spc="-10" dirty="0">
                <a:solidFill>
                  <a:srgbClr val="C00000"/>
                </a:solidFill>
                <a:latin typeface="Times New Roman"/>
                <a:cs typeface="Times New Roman"/>
              </a:rPr>
              <a:t>–</a:t>
            </a:r>
            <a:r>
              <a:rPr sz="2800" spc="-20" dirty="0">
                <a:solidFill>
                  <a:srgbClr val="C00000"/>
                </a:solidFill>
                <a:latin typeface="Times New Roman"/>
                <a:cs typeface="Times New Roman"/>
              </a:rPr>
              <a:t>BH</a:t>
            </a:r>
            <a:r>
              <a:rPr sz="2800" spc="-40" dirty="0">
                <a:solidFill>
                  <a:srgbClr val="C00000"/>
                </a:solidFill>
                <a:latin typeface="Times New Roman"/>
                <a:cs typeface="Times New Roman"/>
              </a:rPr>
              <a:t>Q</a:t>
            </a:r>
            <a:r>
              <a:rPr sz="2800" spc="-15" dirty="0">
                <a:solidFill>
                  <a:srgbClr val="C00000"/>
                </a:solidFill>
                <a:latin typeface="Times New Roman"/>
                <a:cs typeface="Times New Roman"/>
              </a:rPr>
              <a:t>1</a:t>
            </a:r>
            <a:endParaRPr sz="2800">
              <a:latin typeface="Times New Roman"/>
              <a:cs typeface="Times New Roman"/>
            </a:endParaRPr>
          </a:p>
          <a:p>
            <a:pPr marL="355600" indent="-342900">
              <a:lnSpc>
                <a:spcPct val="100000"/>
              </a:lnSpc>
              <a:spcBef>
                <a:spcPts val="765"/>
              </a:spcBef>
              <a:buClr>
                <a:srgbClr val="C00000"/>
              </a:buClr>
              <a:buFont typeface="Times New Roman"/>
              <a:buChar char="•"/>
              <a:tabLst>
                <a:tab pos="356235" algn="l"/>
              </a:tabLst>
            </a:pPr>
            <a:r>
              <a:rPr sz="3200" i="1" dirty="0">
                <a:solidFill>
                  <a:srgbClr val="C00000"/>
                </a:solidFill>
                <a:latin typeface="Times New Roman"/>
                <a:cs typeface="Times New Roman"/>
              </a:rPr>
              <a:t>B.</a:t>
            </a:r>
            <a:r>
              <a:rPr sz="3200" i="1" spc="-10" dirty="0">
                <a:solidFill>
                  <a:srgbClr val="C00000"/>
                </a:solidFill>
                <a:latin typeface="Times New Roman"/>
                <a:cs typeface="Times New Roman"/>
              </a:rPr>
              <a:t> </a:t>
            </a:r>
            <a:r>
              <a:rPr sz="3200" i="1" dirty="0">
                <a:solidFill>
                  <a:srgbClr val="C00000"/>
                </a:solidFill>
                <a:latin typeface="Times New Roman"/>
                <a:cs typeface="Times New Roman"/>
              </a:rPr>
              <a:t>anthr</a:t>
            </a:r>
            <a:r>
              <a:rPr sz="3200" i="1" spc="5" dirty="0">
                <a:solidFill>
                  <a:srgbClr val="C00000"/>
                </a:solidFill>
                <a:latin typeface="Times New Roman"/>
                <a:cs typeface="Times New Roman"/>
              </a:rPr>
              <a:t>a</a:t>
            </a:r>
            <a:r>
              <a:rPr sz="3200" i="1" dirty="0">
                <a:solidFill>
                  <a:srgbClr val="C00000"/>
                </a:solidFill>
                <a:latin typeface="Times New Roman"/>
                <a:cs typeface="Times New Roman"/>
              </a:rPr>
              <a:t>cis</a:t>
            </a:r>
            <a:r>
              <a:rPr sz="3200" i="1" spc="-30" dirty="0">
                <a:solidFill>
                  <a:srgbClr val="C00000"/>
                </a:solidFill>
                <a:latin typeface="Times New Roman"/>
                <a:cs typeface="Times New Roman"/>
              </a:rPr>
              <a:t> </a:t>
            </a:r>
            <a:r>
              <a:rPr sz="3200" i="1" dirty="0">
                <a:solidFill>
                  <a:srgbClr val="C00000"/>
                </a:solidFill>
                <a:latin typeface="Times New Roman"/>
                <a:cs typeface="Times New Roman"/>
              </a:rPr>
              <a:t>–</a:t>
            </a:r>
            <a:r>
              <a:rPr sz="3200" i="1" spc="-5" dirty="0">
                <a:solidFill>
                  <a:srgbClr val="C00000"/>
                </a:solidFill>
                <a:latin typeface="Times New Roman"/>
                <a:cs typeface="Times New Roman"/>
              </a:rPr>
              <a:t> </a:t>
            </a:r>
            <a:r>
              <a:rPr sz="3200" i="1" dirty="0">
                <a:solidFill>
                  <a:srgbClr val="C00000"/>
                </a:solidFill>
                <a:latin typeface="Times New Roman"/>
                <a:cs typeface="Times New Roman"/>
              </a:rPr>
              <a:t>B.cer</a:t>
            </a:r>
            <a:r>
              <a:rPr sz="3200" i="1" spc="5" dirty="0">
                <a:solidFill>
                  <a:srgbClr val="C00000"/>
                </a:solidFill>
                <a:latin typeface="Times New Roman"/>
                <a:cs typeface="Times New Roman"/>
              </a:rPr>
              <a:t>e</a:t>
            </a:r>
            <a:r>
              <a:rPr sz="3200" i="1" dirty="0">
                <a:solidFill>
                  <a:srgbClr val="C00000"/>
                </a:solidFill>
                <a:latin typeface="Times New Roman"/>
                <a:cs typeface="Times New Roman"/>
              </a:rPr>
              <a:t>us</a:t>
            </a:r>
            <a:endParaRPr sz="3200">
              <a:latin typeface="Times New Roman"/>
              <a:cs typeface="Times New Roman"/>
            </a:endParaRPr>
          </a:p>
          <a:p>
            <a:pPr marL="756285" lvl="1" indent="-286385">
              <a:lnSpc>
                <a:spcPct val="100000"/>
              </a:lnSpc>
              <a:spcBef>
                <a:spcPts val="680"/>
              </a:spcBef>
              <a:buClr>
                <a:srgbClr val="C00000"/>
              </a:buClr>
              <a:buFont typeface="Times New Roman"/>
              <a:buChar char="–"/>
              <a:tabLst>
                <a:tab pos="756920" algn="l"/>
              </a:tabLst>
            </a:pPr>
            <a:r>
              <a:rPr sz="2800" i="1" spc="-15" dirty="0">
                <a:solidFill>
                  <a:srgbClr val="C00000"/>
                </a:solidFill>
                <a:latin typeface="Times New Roman"/>
                <a:cs typeface="Times New Roman"/>
              </a:rPr>
              <a:t>1</a:t>
            </a:r>
            <a:r>
              <a:rPr sz="2800" i="1" dirty="0">
                <a:solidFill>
                  <a:srgbClr val="C00000"/>
                </a:solidFill>
                <a:latin typeface="Times New Roman"/>
                <a:cs typeface="Times New Roman"/>
              </a:rPr>
              <a:t> </a:t>
            </a:r>
            <a:r>
              <a:rPr sz="2800" spc="-20" dirty="0">
                <a:solidFill>
                  <a:srgbClr val="C00000"/>
                </a:solidFill>
                <a:latin typeface="Times New Roman"/>
                <a:cs typeface="Times New Roman"/>
              </a:rPr>
              <a:t>BP</a:t>
            </a:r>
            <a:r>
              <a:rPr sz="2800" dirty="0">
                <a:solidFill>
                  <a:srgbClr val="C00000"/>
                </a:solidFill>
                <a:latin typeface="Times New Roman"/>
                <a:cs typeface="Times New Roman"/>
              </a:rPr>
              <a:t> </a:t>
            </a:r>
            <a:r>
              <a:rPr sz="2800" spc="-15" dirty="0">
                <a:solidFill>
                  <a:srgbClr val="C00000"/>
                </a:solidFill>
                <a:latin typeface="Times New Roman"/>
                <a:cs typeface="Times New Roman"/>
              </a:rPr>
              <a:t>p</a:t>
            </a:r>
            <a:r>
              <a:rPr sz="2800" spc="-10" dirty="0">
                <a:solidFill>
                  <a:srgbClr val="C00000"/>
                </a:solidFill>
                <a:latin typeface="Times New Roman"/>
                <a:cs typeface="Times New Roman"/>
              </a:rPr>
              <a:t>oly</a:t>
            </a:r>
            <a:r>
              <a:rPr sz="2800" spc="-40" dirty="0">
                <a:solidFill>
                  <a:srgbClr val="C00000"/>
                </a:solidFill>
                <a:latin typeface="Times New Roman"/>
                <a:cs typeface="Times New Roman"/>
              </a:rPr>
              <a:t>m</a:t>
            </a:r>
            <a:r>
              <a:rPr sz="2800" spc="-15" dirty="0">
                <a:solidFill>
                  <a:srgbClr val="C00000"/>
                </a:solidFill>
                <a:latin typeface="Times New Roman"/>
                <a:cs typeface="Times New Roman"/>
              </a:rPr>
              <a:t>o</a:t>
            </a:r>
            <a:r>
              <a:rPr sz="2800" spc="-5" dirty="0">
                <a:solidFill>
                  <a:srgbClr val="C00000"/>
                </a:solidFill>
                <a:latin typeface="Times New Roman"/>
                <a:cs typeface="Times New Roman"/>
              </a:rPr>
              <a:t>r</a:t>
            </a:r>
            <a:r>
              <a:rPr sz="2800" spc="-15" dirty="0">
                <a:solidFill>
                  <a:srgbClr val="C00000"/>
                </a:solidFill>
                <a:latin typeface="Times New Roman"/>
                <a:cs typeface="Times New Roman"/>
              </a:rPr>
              <a:t>p</a:t>
            </a:r>
            <a:r>
              <a:rPr sz="2800" spc="-10" dirty="0">
                <a:solidFill>
                  <a:srgbClr val="C00000"/>
                </a:solidFill>
                <a:latin typeface="Times New Roman"/>
                <a:cs typeface="Times New Roman"/>
              </a:rPr>
              <a:t>h</a:t>
            </a:r>
            <a:r>
              <a:rPr sz="2800" spc="-15" dirty="0">
                <a:solidFill>
                  <a:srgbClr val="C00000"/>
                </a:solidFill>
                <a:latin typeface="Times New Roman"/>
                <a:cs typeface="Times New Roman"/>
              </a:rPr>
              <a:t>ism </a:t>
            </a:r>
            <a:r>
              <a:rPr sz="2800" spc="-30" dirty="0">
                <a:solidFill>
                  <a:srgbClr val="C00000"/>
                </a:solidFill>
                <a:latin typeface="Times New Roman"/>
                <a:cs typeface="Times New Roman"/>
              </a:rPr>
              <a:t>N</a:t>
            </a:r>
            <a:r>
              <a:rPr sz="2800" spc="-25" dirty="0">
                <a:solidFill>
                  <a:srgbClr val="C00000"/>
                </a:solidFill>
                <a:latin typeface="Times New Roman"/>
                <a:cs typeface="Times New Roman"/>
              </a:rPr>
              <a:t>O</a:t>
            </a:r>
            <a:r>
              <a:rPr sz="2800" spc="-5" dirty="0">
                <a:solidFill>
                  <a:srgbClr val="C00000"/>
                </a:solidFill>
                <a:latin typeface="Times New Roman"/>
                <a:cs typeface="Times New Roman"/>
              </a:rPr>
              <a:t> </a:t>
            </a:r>
            <a:r>
              <a:rPr sz="2800" spc="-15" dirty="0">
                <a:solidFill>
                  <a:srgbClr val="C00000"/>
                </a:solidFill>
                <a:latin typeface="Times New Roman"/>
                <a:cs typeface="Times New Roman"/>
              </a:rPr>
              <a:t>F</a:t>
            </a:r>
            <a:r>
              <a:rPr sz="2800" spc="-25" dirty="0">
                <a:solidFill>
                  <a:srgbClr val="C00000"/>
                </a:solidFill>
                <a:latin typeface="Times New Roman"/>
                <a:cs typeface="Times New Roman"/>
              </a:rPr>
              <a:t>ALS</a:t>
            </a:r>
            <a:r>
              <a:rPr sz="2800" spc="-20" dirty="0">
                <a:solidFill>
                  <a:srgbClr val="C00000"/>
                </a:solidFill>
                <a:latin typeface="Times New Roman"/>
                <a:cs typeface="Times New Roman"/>
              </a:rPr>
              <a:t>E</a:t>
            </a:r>
            <a:r>
              <a:rPr sz="2800" spc="25" dirty="0">
                <a:solidFill>
                  <a:srgbClr val="C00000"/>
                </a:solidFill>
                <a:latin typeface="Times New Roman"/>
                <a:cs typeface="Times New Roman"/>
              </a:rPr>
              <a:t> </a:t>
            </a:r>
            <a:r>
              <a:rPr sz="2800" spc="-25" dirty="0">
                <a:solidFill>
                  <a:srgbClr val="C00000"/>
                </a:solidFill>
                <a:latin typeface="Times New Roman"/>
                <a:cs typeface="Times New Roman"/>
              </a:rPr>
              <a:t>POS</a:t>
            </a:r>
            <a:endParaRPr sz="2800">
              <a:latin typeface="Times New Roman"/>
              <a:cs typeface="Times New Roman"/>
            </a:endParaRPr>
          </a:p>
          <a:p>
            <a:pPr marL="355600" indent="-342900">
              <a:lnSpc>
                <a:spcPct val="100000"/>
              </a:lnSpc>
              <a:spcBef>
                <a:spcPts val="765"/>
              </a:spcBef>
              <a:buClr>
                <a:srgbClr val="C00000"/>
              </a:buClr>
              <a:buFont typeface="Times New Roman"/>
              <a:buChar char="•"/>
              <a:tabLst>
                <a:tab pos="356235" algn="l"/>
              </a:tabLst>
            </a:pPr>
            <a:r>
              <a:rPr sz="3200" i="1" spc="-5" dirty="0">
                <a:solidFill>
                  <a:srgbClr val="C00000"/>
                </a:solidFill>
                <a:latin typeface="Times New Roman"/>
                <a:cs typeface="Times New Roman"/>
              </a:rPr>
              <a:t>Y</a:t>
            </a:r>
            <a:r>
              <a:rPr sz="3200" i="1" dirty="0">
                <a:solidFill>
                  <a:srgbClr val="C00000"/>
                </a:solidFill>
                <a:latin typeface="Times New Roman"/>
                <a:cs typeface="Times New Roman"/>
              </a:rPr>
              <a:t>.</a:t>
            </a:r>
            <a:r>
              <a:rPr sz="3200" i="1" spc="-15" dirty="0">
                <a:solidFill>
                  <a:srgbClr val="C00000"/>
                </a:solidFill>
                <a:latin typeface="Times New Roman"/>
                <a:cs typeface="Times New Roman"/>
              </a:rPr>
              <a:t> </a:t>
            </a:r>
            <a:r>
              <a:rPr sz="3200" i="1" dirty="0">
                <a:solidFill>
                  <a:srgbClr val="C00000"/>
                </a:solidFill>
                <a:latin typeface="Times New Roman"/>
                <a:cs typeface="Times New Roman"/>
              </a:rPr>
              <a:t>p</a:t>
            </a:r>
            <a:r>
              <a:rPr sz="3200" i="1" spc="10" dirty="0">
                <a:solidFill>
                  <a:srgbClr val="C00000"/>
                </a:solidFill>
                <a:latin typeface="Times New Roman"/>
                <a:cs typeface="Times New Roman"/>
              </a:rPr>
              <a:t>e</a:t>
            </a:r>
            <a:r>
              <a:rPr sz="3200" i="1" spc="-5" dirty="0">
                <a:solidFill>
                  <a:srgbClr val="C00000"/>
                </a:solidFill>
                <a:latin typeface="Times New Roman"/>
                <a:cs typeface="Times New Roman"/>
              </a:rPr>
              <a:t>sti</a:t>
            </a:r>
            <a:r>
              <a:rPr sz="3200" i="1" dirty="0">
                <a:solidFill>
                  <a:srgbClr val="C00000"/>
                </a:solidFill>
                <a:latin typeface="Times New Roman"/>
                <a:cs typeface="Times New Roman"/>
              </a:rPr>
              <a:t>s</a:t>
            </a:r>
            <a:r>
              <a:rPr sz="3200" i="1" spc="-10" dirty="0">
                <a:solidFill>
                  <a:srgbClr val="C00000"/>
                </a:solidFill>
                <a:latin typeface="Times New Roman"/>
                <a:cs typeface="Times New Roman"/>
              </a:rPr>
              <a:t> </a:t>
            </a:r>
            <a:r>
              <a:rPr sz="3200" i="1" dirty="0">
                <a:solidFill>
                  <a:srgbClr val="C00000"/>
                </a:solidFill>
                <a:latin typeface="Times New Roman"/>
                <a:cs typeface="Times New Roman"/>
              </a:rPr>
              <a:t>– </a:t>
            </a:r>
            <a:r>
              <a:rPr sz="3200" i="1" spc="-5" dirty="0">
                <a:solidFill>
                  <a:srgbClr val="C00000"/>
                </a:solidFill>
                <a:latin typeface="Times New Roman"/>
                <a:cs typeface="Times New Roman"/>
              </a:rPr>
              <a:t>Y</a:t>
            </a:r>
            <a:r>
              <a:rPr sz="3200" i="1" dirty="0">
                <a:solidFill>
                  <a:srgbClr val="C00000"/>
                </a:solidFill>
                <a:latin typeface="Times New Roman"/>
                <a:cs typeface="Times New Roman"/>
              </a:rPr>
              <a:t>. ps</a:t>
            </a:r>
            <a:r>
              <a:rPr sz="3200" i="1" spc="5" dirty="0">
                <a:solidFill>
                  <a:srgbClr val="C00000"/>
                </a:solidFill>
                <a:latin typeface="Times New Roman"/>
                <a:cs typeface="Times New Roman"/>
              </a:rPr>
              <a:t>u</a:t>
            </a:r>
            <a:r>
              <a:rPr sz="3200" i="1" dirty="0">
                <a:solidFill>
                  <a:srgbClr val="C00000"/>
                </a:solidFill>
                <a:latin typeface="Times New Roman"/>
                <a:cs typeface="Times New Roman"/>
              </a:rPr>
              <a:t>d</a:t>
            </a:r>
            <a:r>
              <a:rPr sz="3200" i="1" spc="5" dirty="0">
                <a:solidFill>
                  <a:srgbClr val="C00000"/>
                </a:solidFill>
                <a:latin typeface="Times New Roman"/>
                <a:cs typeface="Times New Roman"/>
              </a:rPr>
              <a:t>o</a:t>
            </a:r>
            <a:r>
              <a:rPr sz="3200" i="1" dirty="0">
                <a:solidFill>
                  <a:srgbClr val="C00000"/>
                </a:solidFill>
                <a:latin typeface="Times New Roman"/>
                <a:cs typeface="Times New Roman"/>
              </a:rPr>
              <a:t>tuberculosis</a:t>
            </a:r>
            <a:endParaRPr sz="3200">
              <a:latin typeface="Times New Roman"/>
              <a:cs typeface="Times New Roman"/>
            </a:endParaRPr>
          </a:p>
          <a:p>
            <a:pPr marL="756285" lvl="1" indent="-286385">
              <a:lnSpc>
                <a:spcPct val="100000"/>
              </a:lnSpc>
              <a:spcBef>
                <a:spcPts val="675"/>
              </a:spcBef>
              <a:buClr>
                <a:srgbClr val="C00000"/>
              </a:buClr>
              <a:buFont typeface="Times New Roman"/>
              <a:buChar char="–"/>
              <a:tabLst>
                <a:tab pos="756920" algn="l"/>
              </a:tabLst>
            </a:pPr>
            <a:r>
              <a:rPr sz="2800" i="1" spc="-10" dirty="0">
                <a:solidFill>
                  <a:srgbClr val="C00000"/>
                </a:solidFill>
                <a:latin typeface="Times New Roman"/>
                <a:cs typeface="Times New Roman"/>
              </a:rPr>
              <a:t>2</a:t>
            </a:r>
            <a:r>
              <a:rPr sz="2800" i="1" spc="-15" dirty="0">
                <a:solidFill>
                  <a:srgbClr val="C00000"/>
                </a:solidFill>
                <a:latin typeface="Times New Roman"/>
                <a:cs typeface="Times New Roman"/>
              </a:rPr>
              <a:t>5</a:t>
            </a:r>
            <a:r>
              <a:rPr sz="2800" i="1" dirty="0">
                <a:solidFill>
                  <a:srgbClr val="C00000"/>
                </a:solidFill>
                <a:latin typeface="Times New Roman"/>
                <a:cs typeface="Times New Roman"/>
              </a:rPr>
              <a:t> </a:t>
            </a:r>
            <a:r>
              <a:rPr sz="2800" spc="-15" dirty="0">
                <a:solidFill>
                  <a:srgbClr val="C00000"/>
                </a:solidFill>
                <a:latin typeface="Times New Roman"/>
                <a:cs typeface="Times New Roman"/>
              </a:rPr>
              <a:t>deleted base</a:t>
            </a:r>
            <a:r>
              <a:rPr sz="2800" i="1" spc="-15" dirty="0">
                <a:solidFill>
                  <a:srgbClr val="C00000"/>
                </a:solidFill>
                <a:latin typeface="Times New Roman"/>
                <a:cs typeface="Times New Roman"/>
              </a:rPr>
              <a:t>s </a:t>
            </a:r>
            <a:r>
              <a:rPr sz="2800" spc="-30" dirty="0">
                <a:solidFill>
                  <a:srgbClr val="C00000"/>
                </a:solidFill>
                <a:latin typeface="Times New Roman"/>
                <a:cs typeface="Times New Roman"/>
              </a:rPr>
              <a:t>N</a:t>
            </a:r>
            <a:r>
              <a:rPr sz="2800" spc="-25" dirty="0">
                <a:solidFill>
                  <a:srgbClr val="C00000"/>
                </a:solidFill>
                <a:latin typeface="Times New Roman"/>
                <a:cs typeface="Times New Roman"/>
              </a:rPr>
              <a:t>O</a:t>
            </a:r>
            <a:r>
              <a:rPr sz="2800" spc="10" dirty="0">
                <a:solidFill>
                  <a:srgbClr val="C00000"/>
                </a:solidFill>
                <a:latin typeface="Times New Roman"/>
                <a:cs typeface="Times New Roman"/>
              </a:rPr>
              <a:t> </a:t>
            </a:r>
            <a:r>
              <a:rPr sz="2800" spc="-25" dirty="0">
                <a:solidFill>
                  <a:srgbClr val="C00000"/>
                </a:solidFill>
                <a:latin typeface="Times New Roman"/>
                <a:cs typeface="Times New Roman"/>
              </a:rPr>
              <a:t>FALS</a:t>
            </a:r>
            <a:r>
              <a:rPr sz="2800" spc="-20" dirty="0">
                <a:solidFill>
                  <a:srgbClr val="C00000"/>
                </a:solidFill>
                <a:latin typeface="Times New Roman"/>
                <a:cs typeface="Times New Roman"/>
              </a:rPr>
              <a:t>E</a:t>
            </a:r>
            <a:r>
              <a:rPr sz="2800" spc="30" dirty="0">
                <a:solidFill>
                  <a:srgbClr val="C00000"/>
                </a:solidFill>
                <a:latin typeface="Times New Roman"/>
                <a:cs typeface="Times New Roman"/>
              </a:rPr>
              <a:t> </a:t>
            </a:r>
            <a:r>
              <a:rPr sz="2800" spc="-25" dirty="0">
                <a:solidFill>
                  <a:srgbClr val="C00000"/>
                </a:solidFill>
                <a:latin typeface="Times New Roman"/>
                <a:cs typeface="Times New Roman"/>
              </a:rPr>
              <a:t>POS</a:t>
            </a:r>
            <a:endParaRPr sz="28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58687" rIns="0" bIns="0" rtlCol="0">
            <a:spAutoFit/>
          </a:bodyPr>
          <a:lstStyle/>
          <a:p>
            <a:pPr marL="134620">
              <a:lnSpc>
                <a:spcPct val="100000"/>
              </a:lnSpc>
            </a:pPr>
            <a:r>
              <a:rPr sz="4000" spc="-25" dirty="0"/>
              <a:t>Immob</a:t>
            </a:r>
            <a:r>
              <a:rPr sz="4000" spc="-5" dirty="0"/>
              <a:t>i</a:t>
            </a:r>
            <a:r>
              <a:rPr sz="4000" spc="-15" dirty="0"/>
              <a:t>lizat</a:t>
            </a:r>
            <a:r>
              <a:rPr sz="4000" spc="-10" dirty="0"/>
              <a:t>i</a:t>
            </a:r>
            <a:r>
              <a:rPr sz="4000" spc="-20" dirty="0"/>
              <a:t>on</a:t>
            </a:r>
            <a:r>
              <a:rPr sz="4000" spc="-10" dirty="0">
                <a:latin typeface="Times New Roman"/>
                <a:cs typeface="Times New Roman"/>
              </a:rPr>
              <a:t> </a:t>
            </a:r>
            <a:r>
              <a:rPr sz="4000" spc="-20" dirty="0"/>
              <a:t>of</a:t>
            </a:r>
            <a:r>
              <a:rPr sz="4000" spc="-5" dirty="0">
                <a:latin typeface="Times New Roman"/>
                <a:cs typeface="Times New Roman"/>
              </a:rPr>
              <a:t> </a:t>
            </a:r>
            <a:r>
              <a:rPr sz="4000" spc="-20" dirty="0"/>
              <a:t>Tent</a:t>
            </a:r>
            <a:r>
              <a:rPr sz="4000" spc="-15" dirty="0"/>
              <a:t>a</a:t>
            </a:r>
            <a:r>
              <a:rPr sz="4000" spc="-20" dirty="0"/>
              <a:t>cle</a:t>
            </a:r>
            <a:r>
              <a:rPr sz="4000" spc="20" dirty="0">
                <a:latin typeface="Times New Roman"/>
                <a:cs typeface="Times New Roman"/>
              </a:rPr>
              <a:t> </a:t>
            </a:r>
            <a:r>
              <a:rPr sz="4000" spc="-25" dirty="0"/>
              <a:t>Prob</a:t>
            </a:r>
            <a:r>
              <a:rPr sz="4000" spc="-5" dirty="0"/>
              <a:t>e</a:t>
            </a:r>
            <a:r>
              <a:rPr sz="2400" spc="-30" baseline="65972" dirty="0"/>
              <a:t>TM</a:t>
            </a:r>
            <a:endParaRPr sz="2400" baseline="65972">
              <a:latin typeface="Times New Roman"/>
              <a:cs typeface="Times New Roman"/>
            </a:endParaRPr>
          </a:p>
        </p:txBody>
      </p:sp>
      <p:sp>
        <p:nvSpPr>
          <p:cNvPr id="3" name="object 3"/>
          <p:cNvSpPr/>
          <p:nvPr/>
        </p:nvSpPr>
        <p:spPr>
          <a:xfrm>
            <a:off x="713231" y="3689604"/>
            <a:ext cx="1529080" cy="0"/>
          </a:xfrm>
          <a:custGeom>
            <a:avLst/>
            <a:gdLst/>
            <a:ahLst/>
            <a:cxnLst/>
            <a:rect l="l" t="t" r="r" b="b"/>
            <a:pathLst>
              <a:path w="1529080">
                <a:moveTo>
                  <a:pt x="0" y="0"/>
                </a:moveTo>
                <a:lnTo>
                  <a:pt x="1528821" y="0"/>
                </a:lnTo>
              </a:path>
            </a:pathLst>
          </a:custGeom>
          <a:ln w="9143">
            <a:solidFill>
              <a:srgbClr val="000000"/>
            </a:solidFill>
          </a:ln>
        </p:spPr>
        <p:txBody>
          <a:bodyPr wrap="square" lIns="0" tIns="0" rIns="0" bIns="0" rtlCol="0"/>
          <a:lstStyle/>
          <a:p>
            <a:endParaRPr/>
          </a:p>
        </p:txBody>
      </p:sp>
      <p:sp>
        <p:nvSpPr>
          <p:cNvPr id="4" name="object 4"/>
          <p:cNvSpPr/>
          <p:nvPr/>
        </p:nvSpPr>
        <p:spPr>
          <a:xfrm>
            <a:off x="842772" y="3419855"/>
            <a:ext cx="0" cy="270510"/>
          </a:xfrm>
          <a:custGeom>
            <a:avLst/>
            <a:gdLst/>
            <a:ahLst/>
            <a:cxnLst/>
            <a:rect l="l" t="t" r="r" b="b"/>
            <a:pathLst>
              <a:path h="270510">
                <a:moveTo>
                  <a:pt x="0" y="270266"/>
                </a:moveTo>
                <a:lnTo>
                  <a:pt x="0" y="0"/>
                </a:lnTo>
              </a:path>
            </a:pathLst>
          </a:custGeom>
          <a:ln w="9143">
            <a:solidFill>
              <a:srgbClr val="000000"/>
            </a:solidFill>
          </a:ln>
        </p:spPr>
        <p:txBody>
          <a:bodyPr wrap="square" lIns="0" tIns="0" rIns="0" bIns="0" rtlCol="0"/>
          <a:lstStyle/>
          <a:p>
            <a:endParaRPr/>
          </a:p>
        </p:txBody>
      </p:sp>
      <p:sp>
        <p:nvSpPr>
          <p:cNvPr id="5" name="object 5"/>
          <p:cNvSpPr/>
          <p:nvPr/>
        </p:nvSpPr>
        <p:spPr>
          <a:xfrm>
            <a:off x="1109472" y="3412235"/>
            <a:ext cx="0" cy="270510"/>
          </a:xfrm>
          <a:custGeom>
            <a:avLst/>
            <a:gdLst/>
            <a:ahLst/>
            <a:cxnLst/>
            <a:rect l="l" t="t" r="r" b="b"/>
            <a:pathLst>
              <a:path h="270510">
                <a:moveTo>
                  <a:pt x="0" y="270266"/>
                </a:moveTo>
                <a:lnTo>
                  <a:pt x="0" y="0"/>
                </a:lnTo>
              </a:path>
            </a:pathLst>
          </a:custGeom>
          <a:ln w="9143">
            <a:solidFill>
              <a:srgbClr val="000000"/>
            </a:solidFill>
          </a:ln>
        </p:spPr>
        <p:txBody>
          <a:bodyPr wrap="square" lIns="0" tIns="0" rIns="0" bIns="0" rtlCol="0"/>
          <a:lstStyle/>
          <a:p>
            <a:endParaRPr/>
          </a:p>
        </p:txBody>
      </p:sp>
      <p:sp>
        <p:nvSpPr>
          <p:cNvPr id="6" name="object 6"/>
          <p:cNvSpPr/>
          <p:nvPr/>
        </p:nvSpPr>
        <p:spPr>
          <a:xfrm>
            <a:off x="1333500" y="3412235"/>
            <a:ext cx="0" cy="270510"/>
          </a:xfrm>
          <a:custGeom>
            <a:avLst/>
            <a:gdLst/>
            <a:ahLst/>
            <a:cxnLst/>
            <a:rect l="l" t="t" r="r" b="b"/>
            <a:pathLst>
              <a:path h="270510">
                <a:moveTo>
                  <a:pt x="0" y="270266"/>
                </a:moveTo>
                <a:lnTo>
                  <a:pt x="0" y="0"/>
                </a:lnTo>
              </a:path>
            </a:pathLst>
          </a:custGeom>
          <a:ln w="9143">
            <a:solidFill>
              <a:srgbClr val="000000"/>
            </a:solidFill>
          </a:ln>
        </p:spPr>
        <p:txBody>
          <a:bodyPr wrap="square" lIns="0" tIns="0" rIns="0" bIns="0" rtlCol="0"/>
          <a:lstStyle/>
          <a:p>
            <a:endParaRPr/>
          </a:p>
        </p:txBody>
      </p:sp>
      <p:sp>
        <p:nvSpPr>
          <p:cNvPr id="7" name="object 7"/>
          <p:cNvSpPr/>
          <p:nvPr/>
        </p:nvSpPr>
        <p:spPr>
          <a:xfrm>
            <a:off x="1542287" y="3406140"/>
            <a:ext cx="0" cy="270510"/>
          </a:xfrm>
          <a:custGeom>
            <a:avLst/>
            <a:gdLst/>
            <a:ahLst/>
            <a:cxnLst/>
            <a:rect l="l" t="t" r="r" b="b"/>
            <a:pathLst>
              <a:path h="270510">
                <a:moveTo>
                  <a:pt x="0" y="270266"/>
                </a:moveTo>
                <a:lnTo>
                  <a:pt x="0" y="0"/>
                </a:lnTo>
              </a:path>
            </a:pathLst>
          </a:custGeom>
          <a:ln w="9143">
            <a:solidFill>
              <a:srgbClr val="000000"/>
            </a:solidFill>
          </a:ln>
        </p:spPr>
        <p:txBody>
          <a:bodyPr wrap="square" lIns="0" tIns="0" rIns="0" bIns="0" rtlCol="0"/>
          <a:lstStyle/>
          <a:p>
            <a:endParaRPr/>
          </a:p>
        </p:txBody>
      </p:sp>
      <p:sp>
        <p:nvSpPr>
          <p:cNvPr id="8" name="object 8"/>
          <p:cNvSpPr/>
          <p:nvPr/>
        </p:nvSpPr>
        <p:spPr>
          <a:xfrm>
            <a:off x="1808988" y="3400044"/>
            <a:ext cx="0" cy="270510"/>
          </a:xfrm>
          <a:custGeom>
            <a:avLst/>
            <a:gdLst/>
            <a:ahLst/>
            <a:cxnLst/>
            <a:rect l="l" t="t" r="r" b="b"/>
            <a:pathLst>
              <a:path h="270510">
                <a:moveTo>
                  <a:pt x="0" y="270266"/>
                </a:moveTo>
                <a:lnTo>
                  <a:pt x="0" y="0"/>
                </a:lnTo>
              </a:path>
            </a:pathLst>
          </a:custGeom>
          <a:ln w="9143">
            <a:solidFill>
              <a:srgbClr val="000000"/>
            </a:solidFill>
          </a:ln>
        </p:spPr>
        <p:txBody>
          <a:bodyPr wrap="square" lIns="0" tIns="0" rIns="0" bIns="0" rtlCol="0"/>
          <a:lstStyle/>
          <a:p>
            <a:endParaRPr/>
          </a:p>
        </p:txBody>
      </p:sp>
      <p:sp>
        <p:nvSpPr>
          <p:cNvPr id="9" name="object 9"/>
          <p:cNvSpPr/>
          <p:nvPr/>
        </p:nvSpPr>
        <p:spPr>
          <a:xfrm>
            <a:off x="2034539" y="3400044"/>
            <a:ext cx="0" cy="270510"/>
          </a:xfrm>
          <a:custGeom>
            <a:avLst/>
            <a:gdLst/>
            <a:ahLst/>
            <a:cxnLst/>
            <a:rect l="l" t="t" r="r" b="b"/>
            <a:pathLst>
              <a:path h="270510">
                <a:moveTo>
                  <a:pt x="0" y="270266"/>
                </a:moveTo>
                <a:lnTo>
                  <a:pt x="0" y="0"/>
                </a:lnTo>
              </a:path>
            </a:pathLst>
          </a:custGeom>
          <a:ln w="9143">
            <a:solidFill>
              <a:srgbClr val="000000"/>
            </a:solidFill>
          </a:ln>
        </p:spPr>
        <p:txBody>
          <a:bodyPr wrap="square" lIns="0" tIns="0" rIns="0" bIns="0" rtlCol="0"/>
          <a:lstStyle/>
          <a:p>
            <a:endParaRPr/>
          </a:p>
        </p:txBody>
      </p:sp>
      <p:sp>
        <p:nvSpPr>
          <p:cNvPr id="10" name="object 10"/>
          <p:cNvSpPr txBox="1"/>
          <p:nvPr/>
        </p:nvSpPr>
        <p:spPr>
          <a:xfrm>
            <a:off x="756523" y="3011827"/>
            <a:ext cx="1468755" cy="378460"/>
          </a:xfrm>
          <a:prstGeom prst="rect">
            <a:avLst/>
          </a:prstGeom>
        </p:spPr>
        <p:txBody>
          <a:bodyPr vert="vert270" wrap="square" lIns="0" tIns="0" rIns="0" bIns="0" rtlCol="0">
            <a:spAutoFit/>
          </a:bodyPr>
          <a:lstStyle/>
          <a:p>
            <a:pPr marL="12700" marR="18415" algn="just">
              <a:lnSpc>
                <a:spcPts val="2070"/>
              </a:lnSpc>
            </a:pPr>
            <a:r>
              <a:rPr sz="1800" spc="-10" dirty="0">
                <a:latin typeface="Times New Roman"/>
                <a:cs typeface="Times New Roman"/>
              </a:rPr>
              <a:t>OH OH</a:t>
            </a:r>
            <a:endParaRPr sz="1800">
              <a:latin typeface="Times New Roman"/>
              <a:cs typeface="Times New Roman"/>
            </a:endParaRPr>
          </a:p>
          <a:p>
            <a:pPr marL="22225" indent="-10160" algn="just">
              <a:lnSpc>
                <a:spcPts val="1455"/>
              </a:lnSpc>
            </a:pPr>
            <a:r>
              <a:rPr sz="1800" spc="-5" dirty="0">
                <a:latin typeface="Times New Roman"/>
                <a:cs typeface="Times New Roman"/>
              </a:rPr>
              <a:t>OH</a:t>
            </a:r>
            <a:endParaRPr sz="1800">
              <a:latin typeface="Times New Roman"/>
              <a:cs typeface="Times New Roman"/>
            </a:endParaRPr>
          </a:p>
          <a:p>
            <a:pPr marL="25400" marR="5080" indent="-3175" algn="just">
              <a:lnSpc>
                <a:spcPct val="89700"/>
              </a:lnSpc>
              <a:spcBef>
                <a:spcPts val="175"/>
              </a:spcBef>
            </a:pPr>
            <a:r>
              <a:rPr sz="1800" spc="-5" dirty="0">
                <a:latin typeface="Times New Roman"/>
                <a:cs typeface="Times New Roman"/>
              </a:rPr>
              <a:t>OH OH OH</a:t>
            </a:r>
            <a:endParaRPr sz="1800">
              <a:latin typeface="Times New Roman"/>
              <a:cs typeface="Times New Roman"/>
            </a:endParaRPr>
          </a:p>
        </p:txBody>
      </p:sp>
      <p:sp>
        <p:nvSpPr>
          <p:cNvPr id="11" name="object 11"/>
          <p:cNvSpPr txBox="1"/>
          <p:nvPr/>
        </p:nvSpPr>
        <p:spPr>
          <a:xfrm>
            <a:off x="1257427" y="3915101"/>
            <a:ext cx="494030" cy="254000"/>
          </a:xfrm>
          <a:prstGeom prst="rect">
            <a:avLst/>
          </a:prstGeom>
        </p:spPr>
        <p:txBody>
          <a:bodyPr vert="horz" wrap="square" lIns="0" tIns="0" rIns="0" bIns="0" rtlCol="0">
            <a:spAutoFit/>
          </a:bodyPr>
          <a:lstStyle/>
          <a:p>
            <a:pPr marL="12700">
              <a:lnSpc>
                <a:spcPct val="100000"/>
              </a:lnSpc>
            </a:pPr>
            <a:r>
              <a:rPr sz="1800" spc="-5" dirty="0">
                <a:latin typeface="Times New Roman"/>
                <a:cs typeface="Times New Roman"/>
              </a:rPr>
              <a:t>GDE</a:t>
            </a:r>
            <a:endParaRPr sz="1800">
              <a:latin typeface="Times New Roman"/>
              <a:cs typeface="Times New Roman"/>
            </a:endParaRPr>
          </a:p>
        </p:txBody>
      </p:sp>
      <p:sp>
        <p:nvSpPr>
          <p:cNvPr id="12" name="object 12"/>
          <p:cNvSpPr/>
          <p:nvPr/>
        </p:nvSpPr>
        <p:spPr>
          <a:xfrm>
            <a:off x="1910845" y="1484132"/>
            <a:ext cx="2914137" cy="1932675"/>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5152644" y="3343655"/>
            <a:ext cx="0" cy="157480"/>
          </a:xfrm>
          <a:custGeom>
            <a:avLst/>
            <a:gdLst/>
            <a:ahLst/>
            <a:cxnLst/>
            <a:rect l="l" t="t" r="r" b="b"/>
            <a:pathLst>
              <a:path h="157479">
                <a:moveTo>
                  <a:pt x="0" y="157093"/>
                </a:moveTo>
                <a:lnTo>
                  <a:pt x="0" y="0"/>
                </a:lnTo>
              </a:path>
            </a:pathLst>
          </a:custGeom>
          <a:ln w="9143">
            <a:solidFill>
              <a:srgbClr val="000000"/>
            </a:solidFill>
          </a:ln>
        </p:spPr>
        <p:txBody>
          <a:bodyPr wrap="square" lIns="0" tIns="0" rIns="0" bIns="0" rtlCol="0"/>
          <a:lstStyle/>
          <a:p>
            <a:endParaRPr/>
          </a:p>
        </p:txBody>
      </p:sp>
      <p:sp>
        <p:nvSpPr>
          <p:cNvPr id="14" name="object 14"/>
          <p:cNvSpPr/>
          <p:nvPr/>
        </p:nvSpPr>
        <p:spPr>
          <a:xfrm>
            <a:off x="5097779" y="3265932"/>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15" name="object 15"/>
          <p:cNvSpPr/>
          <p:nvPr/>
        </p:nvSpPr>
        <p:spPr>
          <a:xfrm>
            <a:off x="5097779" y="3201924"/>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16" name="object 16"/>
          <p:cNvSpPr/>
          <p:nvPr/>
        </p:nvSpPr>
        <p:spPr>
          <a:xfrm>
            <a:off x="5093207" y="3121152"/>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17" name="object 17"/>
          <p:cNvSpPr/>
          <p:nvPr/>
        </p:nvSpPr>
        <p:spPr>
          <a:xfrm>
            <a:off x="5093207" y="3058668"/>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18" name="object 18"/>
          <p:cNvSpPr/>
          <p:nvPr/>
        </p:nvSpPr>
        <p:spPr>
          <a:xfrm>
            <a:off x="5093207" y="2985516"/>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19" name="object 19"/>
          <p:cNvSpPr/>
          <p:nvPr/>
        </p:nvSpPr>
        <p:spPr>
          <a:xfrm>
            <a:off x="5093207" y="2921508"/>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20" name="object 20"/>
          <p:cNvSpPr/>
          <p:nvPr/>
        </p:nvSpPr>
        <p:spPr>
          <a:xfrm>
            <a:off x="5087111" y="2840736"/>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21" name="object 21"/>
          <p:cNvSpPr/>
          <p:nvPr/>
        </p:nvSpPr>
        <p:spPr>
          <a:xfrm>
            <a:off x="5087111" y="2778252"/>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22" name="object 22"/>
          <p:cNvSpPr/>
          <p:nvPr/>
        </p:nvSpPr>
        <p:spPr>
          <a:xfrm>
            <a:off x="5081015" y="2699004"/>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23" name="object 23"/>
          <p:cNvSpPr/>
          <p:nvPr/>
        </p:nvSpPr>
        <p:spPr>
          <a:xfrm>
            <a:off x="5081015" y="2636520"/>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24" name="object 24"/>
          <p:cNvSpPr/>
          <p:nvPr/>
        </p:nvSpPr>
        <p:spPr>
          <a:xfrm>
            <a:off x="5074920" y="2555748"/>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25" name="object 25"/>
          <p:cNvSpPr/>
          <p:nvPr/>
        </p:nvSpPr>
        <p:spPr>
          <a:xfrm>
            <a:off x="5074920" y="2493264"/>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26" name="object 26"/>
          <p:cNvSpPr/>
          <p:nvPr/>
        </p:nvSpPr>
        <p:spPr>
          <a:xfrm>
            <a:off x="5074920" y="2420112"/>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27" name="object 27"/>
          <p:cNvSpPr/>
          <p:nvPr/>
        </p:nvSpPr>
        <p:spPr>
          <a:xfrm>
            <a:off x="5074920" y="2356104"/>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28" name="object 28"/>
          <p:cNvSpPr/>
          <p:nvPr/>
        </p:nvSpPr>
        <p:spPr>
          <a:xfrm>
            <a:off x="5126735" y="2199132"/>
            <a:ext cx="0" cy="157480"/>
          </a:xfrm>
          <a:custGeom>
            <a:avLst/>
            <a:gdLst/>
            <a:ahLst/>
            <a:cxnLst/>
            <a:rect l="l" t="t" r="r" b="b"/>
            <a:pathLst>
              <a:path h="157480">
                <a:moveTo>
                  <a:pt x="0" y="157093"/>
                </a:moveTo>
                <a:lnTo>
                  <a:pt x="0" y="0"/>
                </a:lnTo>
              </a:path>
            </a:pathLst>
          </a:custGeom>
          <a:ln w="9143">
            <a:solidFill>
              <a:srgbClr val="000000"/>
            </a:solidFill>
          </a:ln>
        </p:spPr>
        <p:txBody>
          <a:bodyPr wrap="square" lIns="0" tIns="0" rIns="0" bIns="0" rtlCol="0"/>
          <a:lstStyle/>
          <a:p>
            <a:endParaRPr/>
          </a:p>
        </p:txBody>
      </p:sp>
      <p:sp>
        <p:nvSpPr>
          <p:cNvPr id="29" name="object 29"/>
          <p:cNvSpPr/>
          <p:nvPr/>
        </p:nvSpPr>
        <p:spPr>
          <a:xfrm>
            <a:off x="5017007" y="3872484"/>
            <a:ext cx="1523365" cy="0"/>
          </a:xfrm>
          <a:custGeom>
            <a:avLst/>
            <a:gdLst/>
            <a:ahLst/>
            <a:cxnLst/>
            <a:rect l="l" t="t" r="r" b="b"/>
            <a:pathLst>
              <a:path w="1523365">
                <a:moveTo>
                  <a:pt x="0" y="0"/>
                </a:moveTo>
                <a:lnTo>
                  <a:pt x="1522872" y="0"/>
                </a:lnTo>
              </a:path>
            </a:pathLst>
          </a:custGeom>
          <a:ln w="9143">
            <a:solidFill>
              <a:srgbClr val="000000"/>
            </a:solidFill>
          </a:ln>
        </p:spPr>
        <p:txBody>
          <a:bodyPr wrap="square" lIns="0" tIns="0" rIns="0" bIns="0" rtlCol="0"/>
          <a:lstStyle/>
          <a:p>
            <a:endParaRPr/>
          </a:p>
        </p:txBody>
      </p:sp>
      <p:sp>
        <p:nvSpPr>
          <p:cNvPr id="30" name="object 30"/>
          <p:cNvSpPr/>
          <p:nvPr/>
        </p:nvSpPr>
        <p:spPr>
          <a:xfrm>
            <a:off x="5145023" y="3651504"/>
            <a:ext cx="0" cy="221615"/>
          </a:xfrm>
          <a:custGeom>
            <a:avLst/>
            <a:gdLst/>
            <a:ahLst/>
            <a:cxnLst/>
            <a:rect l="l" t="t" r="r" b="b"/>
            <a:pathLst>
              <a:path h="221614">
                <a:moveTo>
                  <a:pt x="0" y="221229"/>
                </a:moveTo>
                <a:lnTo>
                  <a:pt x="0" y="0"/>
                </a:lnTo>
              </a:path>
            </a:pathLst>
          </a:custGeom>
          <a:ln w="9143">
            <a:solidFill>
              <a:srgbClr val="000000"/>
            </a:solidFill>
          </a:ln>
        </p:spPr>
        <p:txBody>
          <a:bodyPr wrap="square" lIns="0" tIns="0" rIns="0" bIns="0" rtlCol="0"/>
          <a:lstStyle/>
          <a:p>
            <a:endParaRPr/>
          </a:p>
        </p:txBody>
      </p:sp>
      <p:sp>
        <p:nvSpPr>
          <p:cNvPr id="31" name="object 31"/>
          <p:cNvSpPr/>
          <p:nvPr/>
        </p:nvSpPr>
        <p:spPr>
          <a:xfrm>
            <a:off x="5411723" y="3645408"/>
            <a:ext cx="0" cy="221615"/>
          </a:xfrm>
          <a:custGeom>
            <a:avLst/>
            <a:gdLst/>
            <a:ahLst/>
            <a:cxnLst/>
            <a:rect l="l" t="t" r="r" b="b"/>
            <a:pathLst>
              <a:path h="221614">
                <a:moveTo>
                  <a:pt x="0" y="221229"/>
                </a:moveTo>
                <a:lnTo>
                  <a:pt x="0" y="0"/>
                </a:lnTo>
              </a:path>
            </a:pathLst>
          </a:custGeom>
          <a:ln w="9143">
            <a:solidFill>
              <a:srgbClr val="000000"/>
            </a:solidFill>
          </a:ln>
        </p:spPr>
        <p:txBody>
          <a:bodyPr wrap="square" lIns="0" tIns="0" rIns="0" bIns="0" rtlCol="0"/>
          <a:lstStyle/>
          <a:p>
            <a:endParaRPr/>
          </a:p>
        </p:txBody>
      </p:sp>
      <p:sp>
        <p:nvSpPr>
          <p:cNvPr id="32" name="object 32"/>
          <p:cNvSpPr/>
          <p:nvPr/>
        </p:nvSpPr>
        <p:spPr>
          <a:xfrm>
            <a:off x="5634227" y="3645408"/>
            <a:ext cx="0" cy="221615"/>
          </a:xfrm>
          <a:custGeom>
            <a:avLst/>
            <a:gdLst/>
            <a:ahLst/>
            <a:cxnLst/>
            <a:rect l="l" t="t" r="r" b="b"/>
            <a:pathLst>
              <a:path h="221614">
                <a:moveTo>
                  <a:pt x="0" y="221229"/>
                </a:moveTo>
                <a:lnTo>
                  <a:pt x="0" y="0"/>
                </a:lnTo>
              </a:path>
            </a:pathLst>
          </a:custGeom>
          <a:ln w="9143">
            <a:solidFill>
              <a:srgbClr val="000000"/>
            </a:solidFill>
          </a:ln>
        </p:spPr>
        <p:txBody>
          <a:bodyPr wrap="square" lIns="0" tIns="0" rIns="0" bIns="0" rtlCol="0"/>
          <a:lstStyle/>
          <a:p>
            <a:endParaRPr/>
          </a:p>
        </p:txBody>
      </p:sp>
      <p:sp>
        <p:nvSpPr>
          <p:cNvPr id="33" name="object 33"/>
          <p:cNvSpPr/>
          <p:nvPr/>
        </p:nvSpPr>
        <p:spPr>
          <a:xfrm>
            <a:off x="5843015" y="3640835"/>
            <a:ext cx="0" cy="221615"/>
          </a:xfrm>
          <a:custGeom>
            <a:avLst/>
            <a:gdLst/>
            <a:ahLst/>
            <a:cxnLst/>
            <a:rect l="l" t="t" r="r" b="b"/>
            <a:pathLst>
              <a:path h="221614">
                <a:moveTo>
                  <a:pt x="0" y="221229"/>
                </a:moveTo>
                <a:lnTo>
                  <a:pt x="0" y="0"/>
                </a:lnTo>
              </a:path>
            </a:pathLst>
          </a:custGeom>
          <a:ln w="9143">
            <a:solidFill>
              <a:srgbClr val="000000"/>
            </a:solidFill>
          </a:ln>
        </p:spPr>
        <p:txBody>
          <a:bodyPr wrap="square" lIns="0" tIns="0" rIns="0" bIns="0" rtlCol="0"/>
          <a:lstStyle/>
          <a:p>
            <a:endParaRPr/>
          </a:p>
        </p:txBody>
      </p:sp>
      <p:sp>
        <p:nvSpPr>
          <p:cNvPr id="34" name="object 34"/>
          <p:cNvSpPr/>
          <p:nvPr/>
        </p:nvSpPr>
        <p:spPr>
          <a:xfrm>
            <a:off x="6108191" y="3634740"/>
            <a:ext cx="0" cy="221615"/>
          </a:xfrm>
          <a:custGeom>
            <a:avLst/>
            <a:gdLst/>
            <a:ahLst/>
            <a:cxnLst/>
            <a:rect l="l" t="t" r="r" b="b"/>
            <a:pathLst>
              <a:path h="221614">
                <a:moveTo>
                  <a:pt x="0" y="221229"/>
                </a:moveTo>
                <a:lnTo>
                  <a:pt x="0" y="0"/>
                </a:lnTo>
              </a:path>
            </a:pathLst>
          </a:custGeom>
          <a:ln w="9143">
            <a:solidFill>
              <a:srgbClr val="000000"/>
            </a:solidFill>
          </a:ln>
        </p:spPr>
        <p:txBody>
          <a:bodyPr wrap="square" lIns="0" tIns="0" rIns="0" bIns="0" rtlCol="0"/>
          <a:lstStyle/>
          <a:p>
            <a:endParaRPr/>
          </a:p>
        </p:txBody>
      </p:sp>
      <p:sp>
        <p:nvSpPr>
          <p:cNvPr id="35" name="object 35"/>
          <p:cNvSpPr/>
          <p:nvPr/>
        </p:nvSpPr>
        <p:spPr>
          <a:xfrm>
            <a:off x="6332219" y="3634740"/>
            <a:ext cx="0" cy="221615"/>
          </a:xfrm>
          <a:custGeom>
            <a:avLst/>
            <a:gdLst/>
            <a:ahLst/>
            <a:cxnLst/>
            <a:rect l="l" t="t" r="r" b="b"/>
            <a:pathLst>
              <a:path h="221614">
                <a:moveTo>
                  <a:pt x="0" y="221229"/>
                </a:moveTo>
                <a:lnTo>
                  <a:pt x="0" y="0"/>
                </a:lnTo>
              </a:path>
            </a:pathLst>
          </a:custGeom>
          <a:ln w="9143">
            <a:solidFill>
              <a:srgbClr val="000000"/>
            </a:solidFill>
          </a:ln>
        </p:spPr>
        <p:txBody>
          <a:bodyPr wrap="square" lIns="0" tIns="0" rIns="0" bIns="0" rtlCol="0"/>
          <a:lstStyle/>
          <a:p>
            <a:endParaRPr/>
          </a:p>
        </p:txBody>
      </p:sp>
      <p:sp>
        <p:nvSpPr>
          <p:cNvPr id="36" name="object 36"/>
          <p:cNvSpPr/>
          <p:nvPr/>
        </p:nvSpPr>
        <p:spPr>
          <a:xfrm>
            <a:off x="5410200" y="3343655"/>
            <a:ext cx="0" cy="157480"/>
          </a:xfrm>
          <a:custGeom>
            <a:avLst/>
            <a:gdLst/>
            <a:ahLst/>
            <a:cxnLst/>
            <a:rect l="l" t="t" r="r" b="b"/>
            <a:pathLst>
              <a:path h="157479">
                <a:moveTo>
                  <a:pt x="0" y="157093"/>
                </a:moveTo>
                <a:lnTo>
                  <a:pt x="0" y="0"/>
                </a:lnTo>
              </a:path>
            </a:pathLst>
          </a:custGeom>
          <a:ln w="9143">
            <a:solidFill>
              <a:srgbClr val="000000"/>
            </a:solidFill>
          </a:ln>
        </p:spPr>
        <p:txBody>
          <a:bodyPr wrap="square" lIns="0" tIns="0" rIns="0" bIns="0" rtlCol="0"/>
          <a:lstStyle/>
          <a:p>
            <a:endParaRPr/>
          </a:p>
        </p:txBody>
      </p:sp>
      <p:sp>
        <p:nvSpPr>
          <p:cNvPr id="37" name="object 37"/>
          <p:cNvSpPr/>
          <p:nvPr/>
        </p:nvSpPr>
        <p:spPr>
          <a:xfrm>
            <a:off x="5355335" y="3264408"/>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38" name="object 38"/>
          <p:cNvSpPr/>
          <p:nvPr/>
        </p:nvSpPr>
        <p:spPr>
          <a:xfrm>
            <a:off x="5355335" y="3201924"/>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39" name="object 39"/>
          <p:cNvSpPr/>
          <p:nvPr/>
        </p:nvSpPr>
        <p:spPr>
          <a:xfrm>
            <a:off x="5349239" y="3121152"/>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40" name="object 40"/>
          <p:cNvSpPr/>
          <p:nvPr/>
        </p:nvSpPr>
        <p:spPr>
          <a:xfrm>
            <a:off x="5349239" y="3058668"/>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41" name="object 41"/>
          <p:cNvSpPr/>
          <p:nvPr/>
        </p:nvSpPr>
        <p:spPr>
          <a:xfrm>
            <a:off x="5349239" y="2983992"/>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42" name="object 42"/>
          <p:cNvSpPr/>
          <p:nvPr/>
        </p:nvSpPr>
        <p:spPr>
          <a:xfrm>
            <a:off x="5349239" y="2921508"/>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43" name="object 43"/>
          <p:cNvSpPr/>
          <p:nvPr/>
        </p:nvSpPr>
        <p:spPr>
          <a:xfrm>
            <a:off x="5343144" y="2840736"/>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44" name="object 44"/>
          <p:cNvSpPr/>
          <p:nvPr/>
        </p:nvSpPr>
        <p:spPr>
          <a:xfrm>
            <a:off x="5343144" y="2778252"/>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45" name="object 45"/>
          <p:cNvSpPr/>
          <p:nvPr/>
        </p:nvSpPr>
        <p:spPr>
          <a:xfrm>
            <a:off x="5338571" y="2699004"/>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46" name="object 46"/>
          <p:cNvSpPr/>
          <p:nvPr/>
        </p:nvSpPr>
        <p:spPr>
          <a:xfrm>
            <a:off x="5338571" y="2636520"/>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47" name="object 47"/>
          <p:cNvSpPr/>
          <p:nvPr/>
        </p:nvSpPr>
        <p:spPr>
          <a:xfrm>
            <a:off x="5332476" y="2555748"/>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48" name="object 48"/>
          <p:cNvSpPr/>
          <p:nvPr/>
        </p:nvSpPr>
        <p:spPr>
          <a:xfrm>
            <a:off x="5332476" y="2491740"/>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49" name="object 49"/>
          <p:cNvSpPr/>
          <p:nvPr/>
        </p:nvSpPr>
        <p:spPr>
          <a:xfrm>
            <a:off x="5332476" y="2418588"/>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50" name="object 50"/>
          <p:cNvSpPr/>
          <p:nvPr/>
        </p:nvSpPr>
        <p:spPr>
          <a:xfrm>
            <a:off x="5332476" y="2356104"/>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51" name="object 51"/>
          <p:cNvSpPr/>
          <p:nvPr/>
        </p:nvSpPr>
        <p:spPr>
          <a:xfrm>
            <a:off x="5384291" y="2199132"/>
            <a:ext cx="0" cy="157480"/>
          </a:xfrm>
          <a:custGeom>
            <a:avLst/>
            <a:gdLst/>
            <a:ahLst/>
            <a:cxnLst/>
            <a:rect l="l" t="t" r="r" b="b"/>
            <a:pathLst>
              <a:path h="157480">
                <a:moveTo>
                  <a:pt x="0" y="157093"/>
                </a:moveTo>
                <a:lnTo>
                  <a:pt x="0" y="0"/>
                </a:lnTo>
              </a:path>
            </a:pathLst>
          </a:custGeom>
          <a:ln w="9143">
            <a:solidFill>
              <a:srgbClr val="000000"/>
            </a:solidFill>
          </a:ln>
        </p:spPr>
        <p:txBody>
          <a:bodyPr wrap="square" lIns="0" tIns="0" rIns="0" bIns="0" rtlCol="0"/>
          <a:lstStyle/>
          <a:p>
            <a:endParaRPr/>
          </a:p>
        </p:txBody>
      </p:sp>
      <p:sp>
        <p:nvSpPr>
          <p:cNvPr id="52" name="object 52"/>
          <p:cNvSpPr/>
          <p:nvPr/>
        </p:nvSpPr>
        <p:spPr>
          <a:xfrm>
            <a:off x="5612891" y="3342132"/>
            <a:ext cx="0" cy="157480"/>
          </a:xfrm>
          <a:custGeom>
            <a:avLst/>
            <a:gdLst/>
            <a:ahLst/>
            <a:cxnLst/>
            <a:rect l="l" t="t" r="r" b="b"/>
            <a:pathLst>
              <a:path h="157479">
                <a:moveTo>
                  <a:pt x="0" y="157093"/>
                </a:moveTo>
                <a:lnTo>
                  <a:pt x="0" y="0"/>
                </a:lnTo>
              </a:path>
            </a:pathLst>
          </a:custGeom>
          <a:ln w="9143">
            <a:solidFill>
              <a:srgbClr val="000000"/>
            </a:solidFill>
          </a:ln>
        </p:spPr>
        <p:txBody>
          <a:bodyPr wrap="square" lIns="0" tIns="0" rIns="0" bIns="0" rtlCol="0"/>
          <a:lstStyle/>
          <a:p>
            <a:endParaRPr/>
          </a:p>
        </p:txBody>
      </p:sp>
      <p:sp>
        <p:nvSpPr>
          <p:cNvPr id="53" name="object 53"/>
          <p:cNvSpPr/>
          <p:nvPr/>
        </p:nvSpPr>
        <p:spPr>
          <a:xfrm>
            <a:off x="5558027" y="3264408"/>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54" name="object 54"/>
          <p:cNvSpPr/>
          <p:nvPr/>
        </p:nvSpPr>
        <p:spPr>
          <a:xfrm>
            <a:off x="5558027" y="3201924"/>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55" name="object 55"/>
          <p:cNvSpPr/>
          <p:nvPr/>
        </p:nvSpPr>
        <p:spPr>
          <a:xfrm>
            <a:off x="5551932" y="3119627"/>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56" name="object 56"/>
          <p:cNvSpPr/>
          <p:nvPr/>
        </p:nvSpPr>
        <p:spPr>
          <a:xfrm>
            <a:off x="5551932" y="3057144"/>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57" name="object 57"/>
          <p:cNvSpPr/>
          <p:nvPr/>
        </p:nvSpPr>
        <p:spPr>
          <a:xfrm>
            <a:off x="5551932" y="2983992"/>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58" name="object 58"/>
          <p:cNvSpPr/>
          <p:nvPr/>
        </p:nvSpPr>
        <p:spPr>
          <a:xfrm>
            <a:off x="5551932" y="2921508"/>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59" name="object 59"/>
          <p:cNvSpPr/>
          <p:nvPr/>
        </p:nvSpPr>
        <p:spPr>
          <a:xfrm>
            <a:off x="5545835" y="2839212"/>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60" name="object 60"/>
          <p:cNvSpPr/>
          <p:nvPr/>
        </p:nvSpPr>
        <p:spPr>
          <a:xfrm>
            <a:off x="5545835" y="2776728"/>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61" name="object 61"/>
          <p:cNvSpPr/>
          <p:nvPr/>
        </p:nvSpPr>
        <p:spPr>
          <a:xfrm>
            <a:off x="5539739" y="2699004"/>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62" name="object 62"/>
          <p:cNvSpPr/>
          <p:nvPr/>
        </p:nvSpPr>
        <p:spPr>
          <a:xfrm>
            <a:off x="5539739" y="2634996"/>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63" name="object 63"/>
          <p:cNvSpPr/>
          <p:nvPr/>
        </p:nvSpPr>
        <p:spPr>
          <a:xfrm>
            <a:off x="5535167" y="2554224"/>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64" name="object 64"/>
          <p:cNvSpPr/>
          <p:nvPr/>
        </p:nvSpPr>
        <p:spPr>
          <a:xfrm>
            <a:off x="5535167" y="2491740"/>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65" name="object 65"/>
          <p:cNvSpPr/>
          <p:nvPr/>
        </p:nvSpPr>
        <p:spPr>
          <a:xfrm>
            <a:off x="5535167" y="2418588"/>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66" name="object 66"/>
          <p:cNvSpPr/>
          <p:nvPr/>
        </p:nvSpPr>
        <p:spPr>
          <a:xfrm>
            <a:off x="5535167" y="2356104"/>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67" name="object 67"/>
          <p:cNvSpPr/>
          <p:nvPr/>
        </p:nvSpPr>
        <p:spPr>
          <a:xfrm>
            <a:off x="5585459" y="2197608"/>
            <a:ext cx="0" cy="157480"/>
          </a:xfrm>
          <a:custGeom>
            <a:avLst/>
            <a:gdLst/>
            <a:ahLst/>
            <a:cxnLst/>
            <a:rect l="l" t="t" r="r" b="b"/>
            <a:pathLst>
              <a:path h="157480">
                <a:moveTo>
                  <a:pt x="0" y="157093"/>
                </a:moveTo>
                <a:lnTo>
                  <a:pt x="0" y="0"/>
                </a:lnTo>
              </a:path>
            </a:pathLst>
          </a:custGeom>
          <a:ln w="9143">
            <a:solidFill>
              <a:srgbClr val="000000"/>
            </a:solidFill>
          </a:ln>
        </p:spPr>
        <p:txBody>
          <a:bodyPr wrap="square" lIns="0" tIns="0" rIns="0" bIns="0" rtlCol="0"/>
          <a:lstStyle/>
          <a:p>
            <a:endParaRPr/>
          </a:p>
        </p:txBody>
      </p:sp>
      <p:sp>
        <p:nvSpPr>
          <p:cNvPr id="68" name="object 68"/>
          <p:cNvSpPr/>
          <p:nvPr/>
        </p:nvSpPr>
        <p:spPr>
          <a:xfrm>
            <a:off x="5870447" y="3342132"/>
            <a:ext cx="0" cy="157480"/>
          </a:xfrm>
          <a:custGeom>
            <a:avLst/>
            <a:gdLst/>
            <a:ahLst/>
            <a:cxnLst/>
            <a:rect l="l" t="t" r="r" b="b"/>
            <a:pathLst>
              <a:path h="157479">
                <a:moveTo>
                  <a:pt x="0" y="157093"/>
                </a:moveTo>
                <a:lnTo>
                  <a:pt x="0" y="0"/>
                </a:lnTo>
              </a:path>
            </a:pathLst>
          </a:custGeom>
          <a:ln w="9143">
            <a:solidFill>
              <a:srgbClr val="000000"/>
            </a:solidFill>
          </a:ln>
        </p:spPr>
        <p:txBody>
          <a:bodyPr wrap="square" lIns="0" tIns="0" rIns="0" bIns="0" rtlCol="0"/>
          <a:lstStyle/>
          <a:p>
            <a:endParaRPr/>
          </a:p>
        </p:txBody>
      </p:sp>
      <p:sp>
        <p:nvSpPr>
          <p:cNvPr id="69" name="object 69"/>
          <p:cNvSpPr/>
          <p:nvPr/>
        </p:nvSpPr>
        <p:spPr>
          <a:xfrm>
            <a:off x="5815583" y="3264408"/>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70" name="object 70"/>
          <p:cNvSpPr/>
          <p:nvPr/>
        </p:nvSpPr>
        <p:spPr>
          <a:xfrm>
            <a:off x="5815583" y="3200400"/>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71" name="object 71"/>
          <p:cNvSpPr/>
          <p:nvPr/>
        </p:nvSpPr>
        <p:spPr>
          <a:xfrm>
            <a:off x="5809488" y="3119627"/>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72" name="object 72"/>
          <p:cNvSpPr/>
          <p:nvPr/>
        </p:nvSpPr>
        <p:spPr>
          <a:xfrm>
            <a:off x="5809488" y="3057144"/>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73" name="object 73"/>
          <p:cNvSpPr/>
          <p:nvPr/>
        </p:nvSpPr>
        <p:spPr>
          <a:xfrm>
            <a:off x="5809488" y="2983992"/>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74" name="object 74"/>
          <p:cNvSpPr/>
          <p:nvPr/>
        </p:nvSpPr>
        <p:spPr>
          <a:xfrm>
            <a:off x="5809488" y="2921508"/>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75" name="object 75"/>
          <p:cNvSpPr/>
          <p:nvPr/>
        </p:nvSpPr>
        <p:spPr>
          <a:xfrm>
            <a:off x="5803391" y="2839212"/>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76" name="object 76"/>
          <p:cNvSpPr/>
          <p:nvPr/>
        </p:nvSpPr>
        <p:spPr>
          <a:xfrm>
            <a:off x="5803391" y="2776728"/>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77" name="object 77"/>
          <p:cNvSpPr/>
          <p:nvPr/>
        </p:nvSpPr>
        <p:spPr>
          <a:xfrm>
            <a:off x="5797295" y="2697480"/>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78" name="object 78"/>
          <p:cNvSpPr/>
          <p:nvPr/>
        </p:nvSpPr>
        <p:spPr>
          <a:xfrm>
            <a:off x="5797295" y="2634996"/>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79" name="object 79"/>
          <p:cNvSpPr/>
          <p:nvPr/>
        </p:nvSpPr>
        <p:spPr>
          <a:xfrm>
            <a:off x="5791200" y="2554224"/>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80" name="object 80"/>
          <p:cNvSpPr/>
          <p:nvPr/>
        </p:nvSpPr>
        <p:spPr>
          <a:xfrm>
            <a:off x="5791200" y="2491740"/>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81" name="object 81"/>
          <p:cNvSpPr/>
          <p:nvPr/>
        </p:nvSpPr>
        <p:spPr>
          <a:xfrm>
            <a:off x="5791200" y="2418588"/>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82" name="object 82"/>
          <p:cNvSpPr/>
          <p:nvPr/>
        </p:nvSpPr>
        <p:spPr>
          <a:xfrm>
            <a:off x="5791200" y="2354580"/>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83" name="object 83"/>
          <p:cNvSpPr/>
          <p:nvPr/>
        </p:nvSpPr>
        <p:spPr>
          <a:xfrm>
            <a:off x="5843015" y="2197608"/>
            <a:ext cx="0" cy="157480"/>
          </a:xfrm>
          <a:custGeom>
            <a:avLst/>
            <a:gdLst/>
            <a:ahLst/>
            <a:cxnLst/>
            <a:rect l="l" t="t" r="r" b="b"/>
            <a:pathLst>
              <a:path h="157480">
                <a:moveTo>
                  <a:pt x="0" y="157093"/>
                </a:moveTo>
                <a:lnTo>
                  <a:pt x="0" y="0"/>
                </a:lnTo>
              </a:path>
            </a:pathLst>
          </a:custGeom>
          <a:ln w="9143">
            <a:solidFill>
              <a:srgbClr val="000000"/>
            </a:solidFill>
          </a:ln>
        </p:spPr>
        <p:txBody>
          <a:bodyPr wrap="square" lIns="0" tIns="0" rIns="0" bIns="0" rtlCol="0"/>
          <a:lstStyle/>
          <a:p>
            <a:endParaRPr/>
          </a:p>
        </p:txBody>
      </p:sp>
      <p:sp>
        <p:nvSpPr>
          <p:cNvPr id="84" name="object 84"/>
          <p:cNvSpPr/>
          <p:nvPr/>
        </p:nvSpPr>
        <p:spPr>
          <a:xfrm>
            <a:off x="6100571" y="3354323"/>
            <a:ext cx="0" cy="157480"/>
          </a:xfrm>
          <a:custGeom>
            <a:avLst/>
            <a:gdLst/>
            <a:ahLst/>
            <a:cxnLst/>
            <a:rect l="l" t="t" r="r" b="b"/>
            <a:pathLst>
              <a:path h="157479">
                <a:moveTo>
                  <a:pt x="0" y="157093"/>
                </a:moveTo>
                <a:lnTo>
                  <a:pt x="0" y="0"/>
                </a:lnTo>
              </a:path>
            </a:pathLst>
          </a:custGeom>
          <a:ln w="9143">
            <a:solidFill>
              <a:srgbClr val="000000"/>
            </a:solidFill>
          </a:ln>
        </p:spPr>
        <p:txBody>
          <a:bodyPr wrap="square" lIns="0" tIns="0" rIns="0" bIns="0" rtlCol="0"/>
          <a:lstStyle/>
          <a:p>
            <a:endParaRPr/>
          </a:p>
        </p:txBody>
      </p:sp>
      <p:sp>
        <p:nvSpPr>
          <p:cNvPr id="85" name="object 85"/>
          <p:cNvSpPr/>
          <p:nvPr/>
        </p:nvSpPr>
        <p:spPr>
          <a:xfrm>
            <a:off x="6045707" y="3275076"/>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86" name="object 86"/>
          <p:cNvSpPr/>
          <p:nvPr/>
        </p:nvSpPr>
        <p:spPr>
          <a:xfrm>
            <a:off x="6045707" y="3212592"/>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87" name="object 87"/>
          <p:cNvSpPr/>
          <p:nvPr/>
        </p:nvSpPr>
        <p:spPr>
          <a:xfrm>
            <a:off x="6039611" y="3131820"/>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88" name="object 88"/>
          <p:cNvSpPr/>
          <p:nvPr/>
        </p:nvSpPr>
        <p:spPr>
          <a:xfrm>
            <a:off x="6039611" y="3069336"/>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89" name="object 89"/>
          <p:cNvSpPr/>
          <p:nvPr/>
        </p:nvSpPr>
        <p:spPr>
          <a:xfrm>
            <a:off x="6039611" y="2996184"/>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90" name="object 90"/>
          <p:cNvSpPr/>
          <p:nvPr/>
        </p:nvSpPr>
        <p:spPr>
          <a:xfrm>
            <a:off x="6039611" y="2932176"/>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91" name="object 91"/>
          <p:cNvSpPr/>
          <p:nvPr/>
        </p:nvSpPr>
        <p:spPr>
          <a:xfrm>
            <a:off x="6035039" y="2851404"/>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92" name="object 92"/>
          <p:cNvSpPr/>
          <p:nvPr/>
        </p:nvSpPr>
        <p:spPr>
          <a:xfrm>
            <a:off x="6035039" y="2788920"/>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93" name="object 93"/>
          <p:cNvSpPr/>
          <p:nvPr/>
        </p:nvSpPr>
        <p:spPr>
          <a:xfrm>
            <a:off x="6028944" y="2709672"/>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94" name="object 94"/>
          <p:cNvSpPr/>
          <p:nvPr/>
        </p:nvSpPr>
        <p:spPr>
          <a:xfrm>
            <a:off x="6028944" y="2647188"/>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95" name="object 95"/>
          <p:cNvSpPr/>
          <p:nvPr/>
        </p:nvSpPr>
        <p:spPr>
          <a:xfrm>
            <a:off x="6022847" y="2566416"/>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96" name="object 96"/>
          <p:cNvSpPr/>
          <p:nvPr/>
        </p:nvSpPr>
        <p:spPr>
          <a:xfrm>
            <a:off x="6022847" y="2503932"/>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97" name="object 97"/>
          <p:cNvSpPr/>
          <p:nvPr/>
        </p:nvSpPr>
        <p:spPr>
          <a:xfrm>
            <a:off x="6022847" y="2429256"/>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98" name="object 98"/>
          <p:cNvSpPr/>
          <p:nvPr/>
        </p:nvSpPr>
        <p:spPr>
          <a:xfrm>
            <a:off x="6022847" y="2366772"/>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99" name="object 99"/>
          <p:cNvSpPr/>
          <p:nvPr/>
        </p:nvSpPr>
        <p:spPr>
          <a:xfrm>
            <a:off x="6074663" y="2209800"/>
            <a:ext cx="0" cy="157480"/>
          </a:xfrm>
          <a:custGeom>
            <a:avLst/>
            <a:gdLst/>
            <a:ahLst/>
            <a:cxnLst/>
            <a:rect l="l" t="t" r="r" b="b"/>
            <a:pathLst>
              <a:path h="157480">
                <a:moveTo>
                  <a:pt x="0" y="157093"/>
                </a:moveTo>
                <a:lnTo>
                  <a:pt x="0" y="0"/>
                </a:lnTo>
              </a:path>
            </a:pathLst>
          </a:custGeom>
          <a:ln w="9143">
            <a:solidFill>
              <a:srgbClr val="000000"/>
            </a:solidFill>
          </a:ln>
        </p:spPr>
        <p:txBody>
          <a:bodyPr wrap="square" lIns="0" tIns="0" rIns="0" bIns="0" rtlCol="0"/>
          <a:lstStyle/>
          <a:p>
            <a:endParaRPr/>
          </a:p>
        </p:txBody>
      </p:sp>
      <p:sp>
        <p:nvSpPr>
          <p:cNvPr id="100" name="object 100"/>
          <p:cNvSpPr/>
          <p:nvPr/>
        </p:nvSpPr>
        <p:spPr>
          <a:xfrm>
            <a:off x="6358127" y="3354323"/>
            <a:ext cx="0" cy="157480"/>
          </a:xfrm>
          <a:custGeom>
            <a:avLst/>
            <a:gdLst/>
            <a:ahLst/>
            <a:cxnLst/>
            <a:rect l="l" t="t" r="r" b="b"/>
            <a:pathLst>
              <a:path h="157479">
                <a:moveTo>
                  <a:pt x="0" y="157093"/>
                </a:moveTo>
                <a:lnTo>
                  <a:pt x="0" y="0"/>
                </a:lnTo>
              </a:path>
            </a:pathLst>
          </a:custGeom>
          <a:ln w="9143">
            <a:solidFill>
              <a:srgbClr val="000000"/>
            </a:solidFill>
          </a:ln>
        </p:spPr>
        <p:txBody>
          <a:bodyPr wrap="square" lIns="0" tIns="0" rIns="0" bIns="0" rtlCol="0"/>
          <a:lstStyle/>
          <a:p>
            <a:endParaRPr/>
          </a:p>
        </p:txBody>
      </p:sp>
      <p:sp>
        <p:nvSpPr>
          <p:cNvPr id="101" name="object 101"/>
          <p:cNvSpPr/>
          <p:nvPr/>
        </p:nvSpPr>
        <p:spPr>
          <a:xfrm>
            <a:off x="6303263" y="3275076"/>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102" name="object 102"/>
          <p:cNvSpPr/>
          <p:nvPr/>
        </p:nvSpPr>
        <p:spPr>
          <a:xfrm>
            <a:off x="6303263" y="3212592"/>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103" name="object 103"/>
          <p:cNvSpPr/>
          <p:nvPr/>
        </p:nvSpPr>
        <p:spPr>
          <a:xfrm>
            <a:off x="6297167" y="3131820"/>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104" name="object 104"/>
          <p:cNvSpPr/>
          <p:nvPr/>
        </p:nvSpPr>
        <p:spPr>
          <a:xfrm>
            <a:off x="6297167" y="3069336"/>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105" name="object 105"/>
          <p:cNvSpPr/>
          <p:nvPr/>
        </p:nvSpPr>
        <p:spPr>
          <a:xfrm>
            <a:off x="6297167" y="2994660"/>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106" name="object 106"/>
          <p:cNvSpPr/>
          <p:nvPr/>
        </p:nvSpPr>
        <p:spPr>
          <a:xfrm>
            <a:off x="6297167" y="2932176"/>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107" name="object 107"/>
          <p:cNvSpPr/>
          <p:nvPr/>
        </p:nvSpPr>
        <p:spPr>
          <a:xfrm>
            <a:off x="6291071" y="2851404"/>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108" name="object 108"/>
          <p:cNvSpPr/>
          <p:nvPr/>
        </p:nvSpPr>
        <p:spPr>
          <a:xfrm>
            <a:off x="6291071" y="2788920"/>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109" name="object 109"/>
          <p:cNvSpPr/>
          <p:nvPr/>
        </p:nvSpPr>
        <p:spPr>
          <a:xfrm>
            <a:off x="6286500" y="2709672"/>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110" name="object 110"/>
          <p:cNvSpPr/>
          <p:nvPr/>
        </p:nvSpPr>
        <p:spPr>
          <a:xfrm>
            <a:off x="6286500" y="2647188"/>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111" name="object 111"/>
          <p:cNvSpPr/>
          <p:nvPr/>
        </p:nvSpPr>
        <p:spPr>
          <a:xfrm>
            <a:off x="6280403" y="2566416"/>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112" name="object 112"/>
          <p:cNvSpPr/>
          <p:nvPr/>
        </p:nvSpPr>
        <p:spPr>
          <a:xfrm>
            <a:off x="6280403" y="2502408"/>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113" name="object 113"/>
          <p:cNvSpPr/>
          <p:nvPr/>
        </p:nvSpPr>
        <p:spPr>
          <a:xfrm>
            <a:off x="6280403" y="2429256"/>
            <a:ext cx="52069" cy="78740"/>
          </a:xfrm>
          <a:custGeom>
            <a:avLst/>
            <a:gdLst/>
            <a:ahLst/>
            <a:cxnLst/>
            <a:rect l="l" t="t" r="r" b="b"/>
            <a:pathLst>
              <a:path w="52070" h="78739">
                <a:moveTo>
                  <a:pt x="51694" y="78607"/>
                </a:moveTo>
                <a:lnTo>
                  <a:pt x="0" y="0"/>
                </a:lnTo>
              </a:path>
            </a:pathLst>
          </a:custGeom>
          <a:ln w="9143">
            <a:solidFill>
              <a:srgbClr val="000000"/>
            </a:solidFill>
          </a:ln>
        </p:spPr>
        <p:txBody>
          <a:bodyPr wrap="square" lIns="0" tIns="0" rIns="0" bIns="0" rtlCol="0"/>
          <a:lstStyle/>
          <a:p>
            <a:endParaRPr/>
          </a:p>
        </p:txBody>
      </p:sp>
      <p:sp>
        <p:nvSpPr>
          <p:cNvPr id="114" name="object 114"/>
          <p:cNvSpPr/>
          <p:nvPr/>
        </p:nvSpPr>
        <p:spPr>
          <a:xfrm>
            <a:off x="6280403" y="2366772"/>
            <a:ext cx="52069" cy="62865"/>
          </a:xfrm>
          <a:custGeom>
            <a:avLst/>
            <a:gdLst/>
            <a:ahLst/>
            <a:cxnLst/>
            <a:rect l="l" t="t" r="r" b="b"/>
            <a:pathLst>
              <a:path w="52070" h="62864">
                <a:moveTo>
                  <a:pt x="0" y="62849"/>
                </a:moveTo>
                <a:lnTo>
                  <a:pt x="51694" y="0"/>
                </a:lnTo>
              </a:path>
            </a:pathLst>
          </a:custGeom>
          <a:ln w="9143">
            <a:solidFill>
              <a:srgbClr val="000000"/>
            </a:solidFill>
          </a:ln>
        </p:spPr>
        <p:txBody>
          <a:bodyPr wrap="square" lIns="0" tIns="0" rIns="0" bIns="0" rtlCol="0"/>
          <a:lstStyle/>
          <a:p>
            <a:endParaRPr/>
          </a:p>
        </p:txBody>
      </p:sp>
      <p:sp>
        <p:nvSpPr>
          <p:cNvPr id="115" name="object 115"/>
          <p:cNvSpPr/>
          <p:nvPr/>
        </p:nvSpPr>
        <p:spPr>
          <a:xfrm>
            <a:off x="6332219" y="2209800"/>
            <a:ext cx="0" cy="157480"/>
          </a:xfrm>
          <a:custGeom>
            <a:avLst/>
            <a:gdLst/>
            <a:ahLst/>
            <a:cxnLst/>
            <a:rect l="l" t="t" r="r" b="b"/>
            <a:pathLst>
              <a:path h="157480">
                <a:moveTo>
                  <a:pt x="0" y="157093"/>
                </a:moveTo>
                <a:lnTo>
                  <a:pt x="0" y="0"/>
                </a:lnTo>
              </a:path>
            </a:pathLst>
          </a:custGeom>
          <a:ln w="9143">
            <a:solidFill>
              <a:srgbClr val="000000"/>
            </a:solidFill>
          </a:ln>
        </p:spPr>
        <p:txBody>
          <a:bodyPr wrap="square" lIns="0" tIns="0" rIns="0" bIns="0" rtlCol="0"/>
          <a:lstStyle/>
          <a:p>
            <a:endParaRPr/>
          </a:p>
        </p:txBody>
      </p:sp>
      <p:sp>
        <p:nvSpPr>
          <p:cNvPr id="116" name="object 116"/>
          <p:cNvSpPr txBox="1"/>
          <p:nvPr/>
        </p:nvSpPr>
        <p:spPr>
          <a:xfrm>
            <a:off x="5022376" y="1877691"/>
            <a:ext cx="1409065" cy="293370"/>
          </a:xfrm>
          <a:prstGeom prst="rect">
            <a:avLst/>
          </a:prstGeom>
        </p:spPr>
        <p:txBody>
          <a:bodyPr vert="vert270" wrap="square" lIns="0" tIns="0" rIns="0" bIns="0" rtlCol="0">
            <a:spAutoFit/>
          </a:bodyPr>
          <a:lstStyle/>
          <a:p>
            <a:pPr marL="22860" indent="-635" algn="just">
              <a:lnSpc>
                <a:spcPct val="100000"/>
              </a:lnSpc>
            </a:pPr>
            <a:r>
              <a:rPr sz="1400" spc="-5" dirty="0">
                <a:latin typeface="Times New Roman"/>
                <a:cs typeface="Times New Roman"/>
              </a:rPr>
              <a:t>OH</a:t>
            </a:r>
            <a:endParaRPr sz="1400">
              <a:latin typeface="Times New Roman"/>
              <a:cs typeface="Times New Roman"/>
            </a:endParaRPr>
          </a:p>
          <a:p>
            <a:pPr marL="24130" marR="5080" indent="-1270" algn="just">
              <a:lnSpc>
                <a:spcPts val="1590"/>
              </a:lnSpc>
              <a:spcBef>
                <a:spcPts val="475"/>
              </a:spcBef>
            </a:pPr>
            <a:r>
              <a:rPr sz="1400" spc="-10" dirty="0">
                <a:latin typeface="Times New Roman"/>
                <a:cs typeface="Times New Roman"/>
              </a:rPr>
              <a:t>OH OH</a:t>
            </a:r>
            <a:endParaRPr sz="1400">
              <a:latin typeface="Times New Roman"/>
              <a:cs typeface="Times New Roman"/>
            </a:endParaRPr>
          </a:p>
          <a:p>
            <a:pPr marL="12700" marR="5080" indent="11430" algn="just">
              <a:lnSpc>
                <a:spcPct val="114399"/>
              </a:lnSpc>
              <a:spcBef>
                <a:spcPts val="65"/>
              </a:spcBef>
            </a:pPr>
            <a:r>
              <a:rPr sz="1400" spc="-10" dirty="0">
                <a:latin typeface="Times New Roman"/>
                <a:cs typeface="Times New Roman"/>
              </a:rPr>
              <a:t>OH OH OH</a:t>
            </a:r>
            <a:endParaRPr sz="1400">
              <a:latin typeface="Times New Roman"/>
              <a:cs typeface="Times New Roman"/>
            </a:endParaRPr>
          </a:p>
        </p:txBody>
      </p:sp>
      <p:sp>
        <p:nvSpPr>
          <p:cNvPr id="117" name="object 117"/>
          <p:cNvSpPr txBox="1"/>
          <p:nvPr/>
        </p:nvSpPr>
        <p:spPr>
          <a:xfrm>
            <a:off x="5083586" y="3517663"/>
            <a:ext cx="1409700" cy="136525"/>
          </a:xfrm>
          <a:prstGeom prst="rect">
            <a:avLst/>
          </a:prstGeom>
        </p:spPr>
        <p:txBody>
          <a:bodyPr vert="vert270" wrap="square" lIns="0" tIns="0" rIns="0" bIns="0" rtlCol="0">
            <a:spAutoFit/>
          </a:bodyPr>
          <a:lstStyle/>
          <a:p>
            <a:pPr marL="23495" indent="-635" algn="just">
              <a:lnSpc>
                <a:spcPct val="100000"/>
              </a:lnSpc>
            </a:pPr>
            <a:r>
              <a:rPr sz="1400" dirty="0">
                <a:latin typeface="Times New Roman"/>
                <a:cs typeface="Times New Roman"/>
              </a:rPr>
              <a:t>S</a:t>
            </a:r>
            <a:endParaRPr sz="1400">
              <a:latin typeface="Times New Roman"/>
              <a:cs typeface="Times New Roman"/>
            </a:endParaRPr>
          </a:p>
          <a:p>
            <a:pPr marL="24130" marR="5080" indent="-1270" algn="just">
              <a:lnSpc>
                <a:spcPts val="1590"/>
              </a:lnSpc>
              <a:spcBef>
                <a:spcPts val="475"/>
              </a:spcBef>
            </a:pPr>
            <a:r>
              <a:rPr sz="1400" dirty="0">
                <a:latin typeface="Times New Roman"/>
                <a:cs typeface="Times New Roman"/>
              </a:rPr>
              <a:t>S S</a:t>
            </a:r>
            <a:endParaRPr sz="1400">
              <a:latin typeface="Times New Roman"/>
              <a:cs typeface="Times New Roman"/>
            </a:endParaRPr>
          </a:p>
          <a:p>
            <a:pPr marL="12700" marR="5080" indent="11430" algn="just">
              <a:lnSpc>
                <a:spcPct val="114399"/>
              </a:lnSpc>
              <a:spcBef>
                <a:spcPts val="65"/>
              </a:spcBef>
            </a:pPr>
            <a:r>
              <a:rPr sz="1400" dirty="0">
                <a:latin typeface="Times New Roman"/>
                <a:cs typeface="Times New Roman"/>
              </a:rPr>
              <a:t>S S S</a:t>
            </a:r>
            <a:endParaRPr sz="1400">
              <a:latin typeface="Times New Roman"/>
              <a:cs typeface="Times New Roman"/>
            </a:endParaRPr>
          </a:p>
        </p:txBody>
      </p:sp>
      <p:sp>
        <p:nvSpPr>
          <p:cNvPr id="118" name="object 118"/>
          <p:cNvSpPr txBox="1"/>
          <p:nvPr/>
        </p:nvSpPr>
        <p:spPr>
          <a:xfrm>
            <a:off x="5559683" y="4069669"/>
            <a:ext cx="494665" cy="254635"/>
          </a:xfrm>
          <a:prstGeom prst="rect">
            <a:avLst/>
          </a:prstGeom>
        </p:spPr>
        <p:txBody>
          <a:bodyPr vert="horz" wrap="square" lIns="0" tIns="0" rIns="0" bIns="0" rtlCol="0">
            <a:spAutoFit/>
          </a:bodyPr>
          <a:lstStyle/>
          <a:p>
            <a:pPr marL="12700">
              <a:lnSpc>
                <a:spcPct val="100000"/>
              </a:lnSpc>
            </a:pPr>
            <a:r>
              <a:rPr sz="1800" spc="-5" dirty="0">
                <a:latin typeface="Times New Roman"/>
                <a:cs typeface="Times New Roman"/>
              </a:rPr>
              <a:t>GDE</a:t>
            </a:r>
            <a:endParaRPr sz="1800">
              <a:latin typeface="Times New Roman"/>
              <a:cs typeface="Times New Roman"/>
            </a:endParaRPr>
          </a:p>
        </p:txBody>
      </p:sp>
      <p:sp>
        <p:nvSpPr>
          <p:cNvPr id="119" name="object 119"/>
          <p:cNvSpPr/>
          <p:nvPr/>
        </p:nvSpPr>
        <p:spPr>
          <a:xfrm>
            <a:off x="6871716" y="5594603"/>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120" name="object 120"/>
          <p:cNvSpPr/>
          <p:nvPr/>
        </p:nvSpPr>
        <p:spPr>
          <a:xfrm>
            <a:off x="6819900" y="5509259"/>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21" name="object 121"/>
          <p:cNvSpPr/>
          <p:nvPr/>
        </p:nvSpPr>
        <p:spPr>
          <a:xfrm>
            <a:off x="6819900" y="5440679"/>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22" name="object 122"/>
          <p:cNvSpPr/>
          <p:nvPr/>
        </p:nvSpPr>
        <p:spPr>
          <a:xfrm>
            <a:off x="6813803" y="5353811"/>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23" name="object 123"/>
          <p:cNvSpPr/>
          <p:nvPr/>
        </p:nvSpPr>
        <p:spPr>
          <a:xfrm>
            <a:off x="6813803" y="5285232"/>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24" name="object 124"/>
          <p:cNvSpPr/>
          <p:nvPr/>
        </p:nvSpPr>
        <p:spPr>
          <a:xfrm>
            <a:off x="6813803" y="5205984"/>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25" name="object 125"/>
          <p:cNvSpPr/>
          <p:nvPr/>
        </p:nvSpPr>
        <p:spPr>
          <a:xfrm>
            <a:off x="6813803" y="5138928"/>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26" name="object 126"/>
          <p:cNvSpPr/>
          <p:nvPr/>
        </p:nvSpPr>
        <p:spPr>
          <a:xfrm>
            <a:off x="6807707" y="5050535"/>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27" name="object 127"/>
          <p:cNvSpPr/>
          <p:nvPr/>
        </p:nvSpPr>
        <p:spPr>
          <a:xfrm>
            <a:off x="6807707" y="4983479"/>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28" name="object 128"/>
          <p:cNvSpPr/>
          <p:nvPr/>
        </p:nvSpPr>
        <p:spPr>
          <a:xfrm>
            <a:off x="6803135" y="4898135"/>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29" name="object 129"/>
          <p:cNvSpPr/>
          <p:nvPr/>
        </p:nvSpPr>
        <p:spPr>
          <a:xfrm>
            <a:off x="6803135" y="4831079"/>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30" name="object 130"/>
          <p:cNvSpPr/>
          <p:nvPr/>
        </p:nvSpPr>
        <p:spPr>
          <a:xfrm>
            <a:off x="6797040" y="4742688"/>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31" name="object 131"/>
          <p:cNvSpPr/>
          <p:nvPr/>
        </p:nvSpPr>
        <p:spPr>
          <a:xfrm>
            <a:off x="6797040" y="4675632"/>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32" name="object 132"/>
          <p:cNvSpPr/>
          <p:nvPr/>
        </p:nvSpPr>
        <p:spPr>
          <a:xfrm>
            <a:off x="6797040" y="4596384"/>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33" name="object 133"/>
          <p:cNvSpPr/>
          <p:nvPr/>
        </p:nvSpPr>
        <p:spPr>
          <a:xfrm>
            <a:off x="6797040" y="4527803"/>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34" name="object 134"/>
          <p:cNvSpPr/>
          <p:nvPr/>
        </p:nvSpPr>
        <p:spPr>
          <a:xfrm>
            <a:off x="6845807" y="4358640"/>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135" name="object 135"/>
          <p:cNvSpPr/>
          <p:nvPr/>
        </p:nvSpPr>
        <p:spPr>
          <a:xfrm>
            <a:off x="6742176" y="6164579"/>
            <a:ext cx="1446530" cy="0"/>
          </a:xfrm>
          <a:custGeom>
            <a:avLst/>
            <a:gdLst/>
            <a:ahLst/>
            <a:cxnLst/>
            <a:rect l="l" t="t" r="r" b="b"/>
            <a:pathLst>
              <a:path w="1446529">
                <a:moveTo>
                  <a:pt x="0" y="0"/>
                </a:moveTo>
                <a:lnTo>
                  <a:pt x="1446032" y="0"/>
                </a:lnTo>
              </a:path>
            </a:pathLst>
          </a:custGeom>
          <a:ln w="9143">
            <a:solidFill>
              <a:srgbClr val="000000"/>
            </a:solidFill>
          </a:ln>
        </p:spPr>
        <p:txBody>
          <a:bodyPr wrap="square" lIns="0" tIns="0" rIns="0" bIns="0" rtlCol="0"/>
          <a:lstStyle/>
          <a:p>
            <a:endParaRPr/>
          </a:p>
        </p:txBody>
      </p:sp>
      <p:sp>
        <p:nvSpPr>
          <p:cNvPr id="136" name="object 136"/>
          <p:cNvSpPr/>
          <p:nvPr/>
        </p:nvSpPr>
        <p:spPr>
          <a:xfrm>
            <a:off x="6864095" y="5926835"/>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137" name="object 137"/>
          <p:cNvSpPr/>
          <p:nvPr/>
        </p:nvSpPr>
        <p:spPr>
          <a:xfrm>
            <a:off x="7117079" y="5920740"/>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138" name="object 138"/>
          <p:cNvSpPr/>
          <p:nvPr/>
        </p:nvSpPr>
        <p:spPr>
          <a:xfrm>
            <a:off x="7328916" y="5920740"/>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139" name="object 139"/>
          <p:cNvSpPr/>
          <p:nvPr/>
        </p:nvSpPr>
        <p:spPr>
          <a:xfrm>
            <a:off x="7525511" y="5914644"/>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140" name="object 140"/>
          <p:cNvSpPr/>
          <p:nvPr/>
        </p:nvSpPr>
        <p:spPr>
          <a:xfrm>
            <a:off x="7778495" y="5908547"/>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141" name="object 141"/>
          <p:cNvSpPr/>
          <p:nvPr/>
        </p:nvSpPr>
        <p:spPr>
          <a:xfrm>
            <a:off x="7991855" y="5908547"/>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142" name="object 142"/>
          <p:cNvSpPr/>
          <p:nvPr/>
        </p:nvSpPr>
        <p:spPr>
          <a:xfrm>
            <a:off x="7115555" y="5593079"/>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143" name="object 143"/>
          <p:cNvSpPr/>
          <p:nvPr/>
        </p:nvSpPr>
        <p:spPr>
          <a:xfrm>
            <a:off x="7063740" y="5509259"/>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44" name="object 144"/>
          <p:cNvSpPr/>
          <p:nvPr/>
        </p:nvSpPr>
        <p:spPr>
          <a:xfrm>
            <a:off x="7063740" y="5440679"/>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45" name="object 145"/>
          <p:cNvSpPr/>
          <p:nvPr/>
        </p:nvSpPr>
        <p:spPr>
          <a:xfrm>
            <a:off x="7057643" y="5353811"/>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46" name="object 146"/>
          <p:cNvSpPr/>
          <p:nvPr/>
        </p:nvSpPr>
        <p:spPr>
          <a:xfrm>
            <a:off x="7057643" y="5285232"/>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47" name="object 147"/>
          <p:cNvSpPr/>
          <p:nvPr/>
        </p:nvSpPr>
        <p:spPr>
          <a:xfrm>
            <a:off x="7057643" y="5205984"/>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48" name="object 148"/>
          <p:cNvSpPr/>
          <p:nvPr/>
        </p:nvSpPr>
        <p:spPr>
          <a:xfrm>
            <a:off x="7057643" y="5138928"/>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49" name="object 149"/>
          <p:cNvSpPr/>
          <p:nvPr/>
        </p:nvSpPr>
        <p:spPr>
          <a:xfrm>
            <a:off x="7053071" y="5050535"/>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50" name="object 150"/>
          <p:cNvSpPr/>
          <p:nvPr/>
        </p:nvSpPr>
        <p:spPr>
          <a:xfrm>
            <a:off x="7053071" y="4983479"/>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51" name="object 151"/>
          <p:cNvSpPr/>
          <p:nvPr/>
        </p:nvSpPr>
        <p:spPr>
          <a:xfrm>
            <a:off x="7046976" y="4898135"/>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52" name="object 152"/>
          <p:cNvSpPr/>
          <p:nvPr/>
        </p:nvSpPr>
        <p:spPr>
          <a:xfrm>
            <a:off x="7046976" y="4829555"/>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53" name="object 153"/>
          <p:cNvSpPr/>
          <p:nvPr/>
        </p:nvSpPr>
        <p:spPr>
          <a:xfrm>
            <a:off x="7040879" y="4742688"/>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54" name="object 154"/>
          <p:cNvSpPr/>
          <p:nvPr/>
        </p:nvSpPr>
        <p:spPr>
          <a:xfrm>
            <a:off x="7040879" y="4674108"/>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55" name="object 155"/>
          <p:cNvSpPr/>
          <p:nvPr/>
        </p:nvSpPr>
        <p:spPr>
          <a:xfrm>
            <a:off x="7040879" y="4594860"/>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56" name="object 156"/>
          <p:cNvSpPr/>
          <p:nvPr/>
        </p:nvSpPr>
        <p:spPr>
          <a:xfrm>
            <a:off x="7040879" y="4527803"/>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57" name="object 157"/>
          <p:cNvSpPr/>
          <p:nvPr/>
        </p:nvSpPr>
        <p:spPr>
          <a:xfrm>
            <a:off x="7091171" y="4358640"/>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158" name="object 158"/>
          <p:cNvSpPr/>
          <p:nvPr/>
        </p:nvSpPr>
        <p:spPr>
          <a:xfrm>
            <a:off x="7307579" y="5593079"/>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159" name="object 159"/>
          <p:cNvSpPr/>
          <p:nvPr/>
        </p:nvSpPr>
        <p:spPr>
          <a:xfrm>
            <a:off x="7255764" y="5507735"/>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60" name="object 160"/>
          <p:cNvSpPr/>
          <p:nvPr/>
        </p:nvSpPr>
        <p:spPr>
          <a:xfrm>
            <a:off x="7255764" y="5440679"/>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61" name="object 161"/>
          <p:cNvSpPr/>
          <p:nvPr/>
        </p:nvSpPr>
        <p:spPr>
          <a:xfrm>
            <a:off x="7251191" y="5352288"/>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62" name="object 162"/>
          <p:cNvSpPr/>
          <p:nvPr/>
        </p:nvSpPr>
        <p:spPr>
          <a:xfrm>
            <a:off x="7251191" y="5285232"/>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63" name="object 163"/>
          <p:cNvSpPr/>
          <p:nvPr/>
        </p:nvSpPr>
        <p:spPr>
          <a:xfrm>
            <a:off x="7251191" y="5205984"/>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64" name="object 164"/>
          <p:cNvSpPr/>
          <p:nvPr/>
        </p:nvSpPr>
        <p:spPr>
          <a:xfrm>
            <a:off x="7251191" y="5137403"/>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65" name="object 165"/>
          <p:cNvSpPr/>
          <p:nvPr/>
        </p:nvSpPr>
        <p:spPr>
          <a:xfrm>
            <a:off x="7245095" y="5050535"/>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66" name="object 166"/>
          <p:cNvSpPr/>
          <p:nvPr/>
        </p:nvSpPr>
        <p:spPr>
          <a:xfrm>
            <a:off x="7245095" y="4981955"/>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67" name="object 167"/>
          <p:cNvSpPr/>
          <p:nvPr/>
        </p:nvSpPr>
        <p:spPr>
          <a:xfrm>
            <a:off x="7239000" y="4896611"/>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68" name="object 168"/>
          <p:cNvSpPr/>
          <p:nvPr/>
        </p:nvSpPr>
        <p:spPr>
          <a:xfrm>
            <a:off x="7239000" y="4829555"/>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69" name="object 169"/>
          <p:cNvSpPr/>
          <p:nvPr/>
        </p:nvSpPr>
        <p:spPr>
          <a:xfrm>
            <a:off x="7232903" y="4741164"/>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70" name="object 170"/>
          <p:cNvSpPr/>
          <p:nvPr/>
        </p:nvSpPr>
        <p:spPr>
          <a:xfrm>
            <a:off x="7232903" y="4674108"/>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71" name="object 171"/>
          <p:cNvSpPr/>
          <p:nvPr/>
        </p:nvSpPr>
        <p:spPr>
          <a:xfrm>
            <a:off x="7232903" y="4594860"/>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72" name="object 172"/>
          <p:cNvSpPr/>
          <p:nvPr/>
        </p:nvSpPr>
        <p:spPr>
          <a:xfrm>
            <a:off x="7232903" y="4526279"/>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73" name="object 173"/>
          <p:cNvSpPr/>
          <p:nvPr/>
        </p:nvSpPr>
        <p:spPr>
          <a:xfrm>
            <a:off x="7283195" y="4357116"/>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174" name="object 174"/>
          <p:cNvSpPr/>
          <p:nvPr/>
        </p:nvSpPr>
        <p:spPr>
          <a:xfrm>
            <a:off x="7552943" y="5593079"/>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175" name="object 175"/>
          <p:cNvSpPr/>
          <p:nvPr/>
        </p:nvSpPr>
        <p:spPr>
          <a:xfrm>
            <a:off x="7501128" y="5507735"/>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76" name="object 176"/>
          <p:cNvSpPr/>
          <p:nvPr/>
        </p:nvSpPr>
        <p:spPr>
          <a:xfrm>
            <a:off x="7501128" y="5439155"/>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77" name="object 177"/>
          <p:cNvSpPr/>
          <p:nvPr/>
        </p:nvSpPr>
        <p:spPr>
          <a:xfrm>
            <a:off x="7495031" y="5352288"/>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78" name="object 178"/>
          <p:cNvSpPr/>
          <p:nvPr/>
        </p:nvSpPr>
        <p:spPr>
          <a:xfrm>
            <a:off x="7495031" y="5283708"/>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79" name="object 179"/>
          <p:cNvSpPr/>
          <p:nvPr/>
        </p:nvSpPr>
        <p:spPr>
          <a:xfrm>
            <a:off x="7495031" y="5204459"/>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80" name="object 180"/>
          <p:cNvSpPr/>
          <p:nvPr/>
        </p:nvSpPr>
        <p:spPr>
          <a:xfrm>
            <a:off x="7495031" y="5137403"/>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81" name="object 181"/>
          <p:cNvSpPr/>
          <p:nvPr/>
        </p:nvSpPr>
        <p:spPr>
          <a:xfrm>
            <a:off x="7488935" y="5049011"/>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82" name="object 182"/>
          <p:cNvSpPr/>
          <p:nvPr/>
        </p:nvSpPr>
        <p:spPr>
          <a:xfrm>
            <a:off x="7488935" y="4981955"/>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83" name="object 183"/>
          <p:cNvSpPr/>
          <p:nvPr/>
        </p:nvSpPr>
        <p:spPr>
          <a:xfrm>
            <a:off x="7482840" y="4896611"/>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84" name="object 184"/>
          <p:cNvSpPr/>
          <p:nvPr/>
        </p:nvSpPr>
        <p:spPr>
          <a:xfrm>
            <a:off x="7482840" y="4829555"/>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85" name="object 185"/>
          <p:cNvSpPr/>
          <p:nvPr/>
        </p:nvSpPr>
        <p:spPr>
          <a:xfrm>
            <a:off x="7478267" y="4741164"/>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86" name="object 186"/>
          <p:cNvSpPr/>
          <p:nvPr/>
        </p:nvSpPr>
        <p:spPr>
          <a:xfrm>
            <a:off x="7478267" y="4674108"/>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87" name="object 187"/>
          <p:cNvSpPr/>
          <p:nvPr/>
        </p:nvSpPr>
        <p:spPr>
          <a:xfrm>
            <a:off x="7478267" y="4594860"/>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88" name="object 188"/>
          <p:cNvSpPr/>
          <p:nvPr/>
        </p:nvSpPr>
        <p:spPr>
          <a:xfrm>
            <a:off x="7478267" y="4526279"/>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89" name="object 189"/>
          <p:cNvSpPr/>
          <p:nvPr/>
        </p:nvSpPr>
        <p:spPr>
          <a:xfrm>
            <a:off x="7527035" y="4357116"/>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190" name="object 190"/>
          <p:cNvSpPr/>
          <p:nvPr/>
        </p:nvSpPr>
        <p:spPr>
          <a:xfrm>
            <a:off x="7772400" y="5605272"/>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191" name="object 191"/>
          <p:cNvSpPr/>
          <p:nvPr/>
        </p:nvSpPr>
        <p:spPr>
          <a:xfrm>
            <a:off x="7719059" y="5519928"/>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92" name="object 192"/>
          <p:cNvSpPr/>
          <p:nvPr/>
        </p:nvSpPr>
        <p:spPr>
          <a:xfrm>
            <a:off x="7719059" y="5452872"/>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93" name="object 193"/>
          <p:cNvSpPr/>
          <p:nvPr/>
        </p:nvSpPr>
        <p:spPr>
          <a:xfrm>
            <a:off x="7714488" y="5364479"/>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94" name="object 194"/>
          <p:cNvSpPr/>
          <p:nvPr/>
        </p:nvSpPr>
        <p:spPr>
          <a:xfrm>
            <a:off x="7714488" y="5297423"/>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95" name="object 195"/>
          <p:cNvSpPr/>
          <p:nvPr/>
        </p:nvSpPr>
        <p:spPr>
          <a:xfrm>
            <a:off x="7714488" y="5218176"/>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96" name="object 196"/>
          <p:cNvSpPr/>
          <p:nvPr/>
        </p:nvSpPr>
        <p:spPr>
          <a:xfrm>
            <a:off x="7714488" y="5149596"/>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97" name="object 197"/>
          <p:cNvSpPr/>
          <p:nvPr/>
        </p:nvSpPr>
        <p:spPr>
          <a:xfrm>
            <a:off x="7708391" y="5062728"/>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198" name="object 198"/>
          <p:cNvSpPr/>
          <p:nvPr/>
        </p:nvSpPr>
        <p:spPr>
          <a:xfrm>
            <a:off x="7708391" y="4994147"/>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199" name="object 199"/>
          <p:cNvSpPr/>
          <p:nvPr/>
        </p:nvSpPr>
        <p:spPr>
          <a:xfrm>
            <a:off x="7702295" y="4910328"/>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00" name="object 200"/>
          <p:cNvSpPr/>
          <p:nvPr/>
        </p:nvSpPr>
        <p:spPr>
          <a:xfrm>
            <a:off x="7702295" y="4841747"/>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01" name="object 201"/>
          <p:cNvSpPr/>
          <p:nvPr/>
        </p:nvSpPr>
        <p:spPr>
          <a:xfrm>
            <a:off x="7697723" y="4754879"/>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02" name="object 202"/>
          <p:cNvSpPr/>
          <p:nvPr/>
        </p:nvSpPr>
        <p:spPr>
          <a:xfrm>
            <a:off x="7697723" y="4686300"/>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03" name="object 203"/>
          <p:cNvSpPr/>
          <p:nvPr/>
        </p:nvSpPr>
        <p:spPr>
          <a:xfrm>
            <a:off x="7697723" y="4607052"/>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04" name="object 204"/>
          <p:cNvSpPr/>
          <p:nvPr/>
        </p:nvSpPr>
        <p:spPr>
          <a:xfrm>
            <a:off x="7697723" y="4539996"/>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05" name="object 205"/>
          <p:cNvSpPr/>
          <p:nvPr/>
        </p:nvSpPr>
        <p:spPr>
          <a:xfrm>
            <a:off x="7746491" y="4369308"/>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206" name="object 206"/>
          <p:cNvSpPr/>
          <p:nvPr/>
        </p:nvSpPr>
        <p:spPr>
          <a:xfrm>
            <a:off x="8016240" y="5605272"/>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207" name="object 207"/>
          <p:cNvSpPr/>
          <p:nvPr/>
        </p:nvSpPr>
        <p:spPr>
          <a:xfrm>
            <a:off x="7964423" y="5519928"/>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08" name="object 208"/>
          <p:cNvSpPr/>
          <p:nvPr/>
        </p:nvSpPr>
        <p:spPr>
          <a:xfrm>
            <a:off x="7964423" y="5452872"/>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09" name="object 209"/>
          <p:cNvSpPr/>
          <p:nvPr/>
        </p:nvSpPr>
        <p:spPr>
          <a:xfrm>
            <a:off x="7958328" y="5364479"/>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10" name="object 210"/>
          <p:cNvSpPr/>
          <p:nvPr/>
        </p:nvSpPr>
        <p:spPr>
          <a:xfrm>
            <a:off x="7958328" y="5297423"/>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11" name="object 211"/>
          <p:cNvSpPr/>
          <p:nvPr/>
        </p:nvSpPr>
        <p:spPr>
          <a:xfrm>
            <a:off x="7958328" y="5218176"/>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12" name="object 212"/>
          <p:cNvSpPr/>
          <p:nvPr/>
        </p:nvSpPr>
        <p:spPr>
          <a:xfrm>
            <a:off x="7958328" y="5149596"/>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13" name="object 213"/>
          <p:cNvSpPr/>
          <p:nvPr/>
        </p:nvSpPr>
        <p:spPr>
          <a:xfrm>
            <a:off x="7952231" y="5062728"/>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14" name="object 214"/>
          <p:cNvSpPr/>
          <p:nvPr/>
        </p:nvSpPr>
        <p:spPr>
          <a:xfrm>
            <a:off x="7952231" y="4994147"/>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15" name="object 215"/>
          <p:cNvSpPr/>
          <p:nvPr/>
        </p:nvSpPr>
        <p:spPr>
          <a:xfrm>
            <a:off x="7947659" y="4908803"/>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16" name="object 216"/>
          <p:cNvSpPr/>
          <p:nvPr/>
        </p:nvSpPr>
        <p:spPr>
          <a:xfrm>
            <a:off x="7947659" y="4841747"/>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17" name="object 217"/>
          <p:cNvSpPr/>
          <p:nvPr/>
        </p:nvSpPr>
        <p:spPr>
          <a:xfrm>
            <a:off x="7941564" y="4753355"/>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18" name="object 218"/>
          <p:cNvSpPr/>
          <p:nvPr/>
        </p:nvSpPr>
        <p:spPr>
          <a:xfrm>
            <a:off x="7941564" y="4686300"/>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19" name="object 219"/>
          <p:cNvSpPr/>
          <p:nvPr/>
        </p:nvSpPr>
        <p:spPr>
          <a:xfrm>
            <a:off x="7941564" y="4607052"/>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20" name="object 220"/>
          <p:cNvSpPr/>
          <p:nvPr/>
        </p:nvSpPr>
        <p:spPr>
          <a:xfrm>
            <a:off x="7941564" y="4538472"/>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21" name="object 221"/>
          <p:cNvSpPr/>
          <p:nvPr/>
        </p:nvSpPr>
        <p:spPr>
          <a:xfrm>
            <a:off x="7990331" y="4369308"/>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222" name="object 222"/>
          <p:cNvSpPr txBox="1"/>
          <p:nvPr/>
        </p:nvSpPr>
        <p:spPr>
          <a:xfrm>
            <a:off x="6809140" y="5798514"/>
            <a:ext cx="1348740" cy="137795"/>
          </a:xfrm>
          <a:prstGeom prst="rect">
            <a:avLst/>
          </a:prstGeom>
        </p:spPr>
        <p:txBody>
          <a:bodyPr vert="vert270" wrap="square" lIns="0" tIns="0" rIns="0" bIns="0" rtlCol="0">
            <a:spAutoFit/>
          </a:bodyPr>
          <a:lstStyle/>
          <a:p>
            <a:pPr marL="24130" indent="-635" algn="just">
              <a:lnSpc>
                <a:spcPct val="100000"/>
              </a:lnSpc>
            </a:pPr>
            <a:r>
              <a:rPr sz="1400" dirty="0">
                <a:latin typeface="Times New Roman"/>
                <a:cs typeface="Times New Roman"/>
              </a:rPr>
              <a:t>S</a:t>
            </a:r>
            <a:endParaRPr sz="1400">
              <a:latin typeface="Times New Roman"/>
              <a:cs typeface="Times New Roman"/>
            </a:endParaRPr>
          </a:p>
          <a:p>
            <a:pPr marL="24765" marR="5080" indent="-1270" algn="just">
              <a:lnSpc>
                <a:spcPts val="1510"/>
              </a:lnSpc>
              <a:spcBef>
                <a:spcPts val="434"/>
              </a:spcBef>
            </a:pPr>
            <a:r>
              <a:rPr sz="1400" dirty="0">
                <a:latin typeface="Times New Roman"/>
                <a:cs typeface="Times New Roman"/>
              </a:rPr>
              <a:t>S S</a:t>
            </a:r>
            <a:endParaRPr sz="1400">
              <a:latin typeface="Times New Roman"/>
              <a:cs typeface="Times New Roman"/>
            </a:endParaRPr>
          </a:p>
          <a:p>
            <a:pPr marL="12700" marR="5080" indent="12700" algn="just">
              <a:lnSpc>
                <a:spcPct val="108700"/>
              </a:lnSpc>
              <a:spcBef>
                <a:spcPts val="75"/>
              </a:spcBef>
            </a:pPr>
            <a:r>
              <a:rPr sz="1400" dirty="0">
                <a:latin typeface="Times New Roman"/>
                <a:cs typeface="Times New Roman"/>
              </a:rPr>
              <a:t>S S S</a:t>
            </a:r>
            <a:endParaRPr sz="1400">
              <a:latin typeface="Times New Roman"/>
              <a:cs typeface="Times New Roman"/>
            </a:endParaRPr>
          </a:p>
        </p:txBody>
      </p:sp>
      <p:sp>
        <p:nvSpPr>
          <p:cNvPr id="223" name="object 223"/>
          <p:cNvSpPr txBox="1"/>
          <p:nvPr/>
        </p:nvSpPr>
        <p:spPr>
          <a:xfrm>
            <a:off x="7261993" y="6373315"/>
            <a:ext cx="494030" cy="254000"/>
          </a:xfrm>
          <a:prstGeom prst="rect">
            <a:avLst/>
          </a:prstGeom>
        </p:spPr>
        <p:txBody>
          <a:bodyPr vert="horz" wrap="square" lIns="0" tIns="0" rIns="0" bIns="0" rtlCol="0">
            <a:spAutoFit/>
          </a:bodyPr>
          <a:lstStyle/>
          <a:p>
            <a:pPr marL="12700">
              <a:lnSpc>
                <a:spcPct val="100000"/>
              </a:lnSpc>
            </a:pPr>
            <a:r>
              <a:rPr sz="1800" spc="-5" dirty="0">
                <a:latin typeface="Times New Roman"/>
                <a:cs typeface="Times New Roman"/>
              </a:rPr>
              <a:t>GDE</a:t>
            </a:r>
            <a:endParaRPr sz="1800">
              <a:latin typeface="Times New Roman"/>
              <a:cs typeface="Times New Roman"/>
            </a:endParaRPr>
          </a:p>
        </p:txBody>
      </p:sp>
      <p:sp>
        <p:nvSpPr>
          <p:cNvPr id="224" name="object 224"/>
          <p:cNvSpPr txBox="1"/>
          <p:nvPr/>
        </p:nvSpPr>
        <p:spPr>
          <a:xfrm>
            <a:off x="6774088" y="3992935"/>
            <a:ext cx="1356995" cy="380365"/>
          </a:xfrm>
          <a:prstGeom prst="rect">
            <a:avLst/>
          </a:prstGeom>
        </p:spPr>
        <p:txBody>
          <a:bodyPr vert="vert270" wrap="square" lIns="0" tIns="0" rIns="0" bIns="0" rtlCol="0">
            <a:spAutoFit/>
          </a:bodyPr>
          <a:lstStyle/>
          <a:p>
            <a:pPr marL="12700" algn="just">
              <a:lnSpc>
                <a:spcPct val="100000"/>
              </a:lnSpc>
            </a:pPr>
            <a:r>
              <a:rPr sz="1400" spc="-10" dirty="0">
                <a:latin typeface="Times New Roman"/>
                <a:cs typeface="Times New Roman"/>
              </a:rPr>
              <a:t>EDC</a:t>
            </a:r>
            <a:endParaRPr sz="1400">
              <a:latin typeface="Times New Roman"/>
              <a:cs typeface="Times New Roman"/>
            </a:endParaRPr>
          </a:p>
          <a:p>
            <a:pPr marL="12700" marR="5080" algn="just">
              <a:lnSpc>
                <a:spcPts val="1490"/>
              </a:lnSpc>
              <a:spcBef>
                <a:spcPts val="445"/>
              </a:spcBef>
            </a:pPr>
            <a:r>
              <a:rPr sz="1400" spc="-10" dirty="0">
                <a:latin typeface="Times New Roman"/>
                <a:cs typeface="Times New Roman"/>
              </a:rPr>
              <a:t>EDC EDC</a:t>
            </a:r>
            <a:endParaRPr sz="1400">
              <a:latin typeface="Times New Roman"/>
              <a:cs typeface="Times New Roman"/>
            </a:endParaRPr>
          </a:p>
          <a:p>
            <a:pPr marL="12700" marR="5080" algn="just">
              <a:lnSpc>
                <a:spcPct val="111700"/>
              </a:lnSpc>
              <a:spcBef>
                <a:spcPts val="25"/>
              </a:spcBef>
            </a:pPr>
            <a:r>
              <a:rPr sz="1400" spc="-10" dirty="0">
                <a:latin typeface="Times New Roman"/>
                <a:cs typeface="Times New Roman"/>
              </a:rPr>
              <a:t>EDC EDC EDC</a:t>
            </a:r>
            <a:endParaRPr sz="1400">
              <a:latin typeface="Times New Roman"/>
              <a:cs typeface="Times New Roman"/>
            </a:endParaRPr>
          </a:p>
        </p:txBody>
      </p:sp>
      <p:sp>
        <p:nvSpPr>
          <p:cNvPr id="225" name="object 225"/>
          <p:cNvSpPr/>
          <p:nvPr/>
        </p:nvSpPr>
        <p:spPr>
          <a:xfrm>
            <a:off x="3886200" y="5751576"/>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226" name="object 226"/>
          <p:cNvSpPr/>
          <p:nvPr/>
        </p:nvSpPr>
        <p:spPr>
          <a:xfrm>
            <a:off x="3834383" y="5667755"/>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27" name="object 227"/>
          <p:cNvSpPr/>
          <p:nvPr/>
        </p:nvSpPr>
        <p:spPr>
          <a:xfrm>
            <a:off x="3834383" y="5599176"/>
            <a:ext cx="49530" cy="67945"/>
          </a:xfrm>
          <a:custGeom>
            <a:avLst/>
            <a:gdLst/>
            <a:ahLst/>
            <a:cxnLst/>
            <a:rect l="l" t="t" r="r" b="b"/>
            <a:pathLst>
              <a:path w="49529" h="67945">
                <a:moveTo>
                  <a:pt x="0" y="67866"/>
                </a:moveTo>
                <a:lnTo>
                  <a:pt x="49164" y="0"/>
                </a:lnTo>
              </a:path>
            </a:pathLst>
          </a:custGeom>
          <a:ln w="9143">
            <a:solidFill>
              <a:srgbClr val="000000"/>
            </a:solidFill>
          </a:ln>
        </p:spPr>
        <p:txBody>
          <a:bodyPr wrap="square" lIns="0" tIns="0" rIns="0" bIns="0" rtlCol="0"/>
          <a:lstStyle/>
          <a:p>
            <a:endParaRPr/>
          </a:p>
        </p:txBody>
      </p:sp>
      <p:sp>
        <p:nvSpPr>
          <p:cNvPr id="228" name="object 228"/>
          <p:cNvSpPr/>
          <p:nvPr/>
        </p:nvSpPr>
        <p:spPr>
          <a:xfrm>
            <a:off x="3828288" y="5512308"/>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29" name="object 229"/>
          <p:cNvSpPr/>
          <p:nvPr/>
        </p:nvSpPr>
        <p:spPr>
          <a:xfrm>
            <a:off x="3828288" y="5443728"/>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30" name="object 230"/>
          <p:cNvSpPr/>
          <p:nvPr/>
        </p:nvSpPr>
        <p:spPr>
          <a:xfrm>
            <a:off x="3828288" y="5364479"/>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31" name="object 231"/>
          <p:cNvSpPr/>
          <p:nvPr/>
        </p:nvSpPr>
        <p:spPr>
          <a:xfrm>
            <a:off x="3828288" y="5297423"/>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32" name="object 232"/>
          <p:cNvSpPr/>
          <p:nvPr/>
        </p:nvSpPr>
        <p:spPr>
          <a:xfrm>
            <a:off x="3822191" y="5209032"/>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33" name="object 233"/>
          <p:cNvSpPr/>
          <p:nvPr/>
        </p:nvSpPr>
        <p:spPr>
          <a:xfrm>
            <a:off x="3822191" y="5141976"/>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34" name="object 234"/>
          <p:cNvSpPr/>
          <p:nvPr/>
        </p:nvSpPr>
        <p:spPr>
          <a:xfrm>
            <a:off x="3817620" y="5056632"/>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35" name="object 235"/>
          <p:cNvSpPr/>
          <p:nvPr/>
        </p:nvSpPr>
        <p:spPr>
          <a:xfrm>
            <a:off x="3817620" y="4988052"/>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36" name="object 236"/>
          <p:cNvSpPr/>
          <p:nvPr/>
        </p:nvSpPr>
        <p:spPr>
          <a:xfrm>
            <a:off x="3811523" y="4901184"/>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37" name="object 237"/>
          <p:cNvSpPr/>
          <p:nvPr/>
        </p:nvSpPr>
        <p:spPr>
          <a:xfrm>
            <a:off x="3811523" y="4832603"/>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38" name="object 238"/>
          <p:cNvSpPr/>
          <p:nvPr/>
        </p:nvSpPr>
        <p:spPr>
          <a:xfrm>
            <a:off x="3811523" y="4753355"/>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39" name="object 239"/>
          <p:cNvSpPr/>
          <p:nvPr/>
        </p:nvSpPr>
        <p:spPr>
          <a:xfrm>
            <a:off x="3811523" y="4686300"/>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40" name="object 240"/>
          <p:cNvSpPr/>
          <p:nvPr/>
        </p:nvSpPr>
        <p:spPr>
          <a:xfrm>
            <a:off x="3860291" y="4517135"/>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241" name="object 241"/>
          <p:cNvSpPr/>
          <p:nvPr/>
        </p:nvSpPr>
        <p:spPr>
          <a:xfrm>
            <a:off x="3756659" y="6323076"/>
            <a:ext cx="1446530" cy="0"/>
          </a:xfrm>
          <a:custGeom>
            <a:avLst/>
            <a:gdLst/>
            <a:ahLst/>
            <a:cxnLst/>
            <a:rect l="l" t="t" r="r" b="b"/>
            <a:pathLst>
              <a:path w="1446529">
                <a:moveTo>
                  <a:pt x="0" y="0"/>
                </a:moveTo>
                <a:lnTo>
                  <a:pt x="1446032" y="0"/>
                </a:lnTo>
              </a:path>
            </a:pathLst>
          </a:custGeom>
          <a:ln w="9143">
            <a:solidFill>
              <a:srgbClr val="000000"/>
            </a:solidFill>
          </a:ln>
        </p:spPr>
        <p:txBody>
          <a:bodyPr wrap="square" lIns="0" tIns="0" rIns="0" bIns="0" rtlCol="0"/>
          <a:lstStyle/>
          <a:p>
            <a:endParaRPr/>
          </a:p>
        </p:txBody>
      </p:sp>
      <p:sp>
        <p:nvSpPr>
          <p:cNvPr id="242" name="object 242"/>
          <p:cNvSpPr/>
          <p:nvPr/>
        </p:nvSpPr>
        <p:spPr>
          <a:xfrm>
            <a:off x="3878579" y="6083808"/>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243" name="object 243"/>
          <p:cNvSpPr/>
          <p:nvPr/>
        </p:nvSpPr>
        <p:spPr>
          <a:xfrm>
            <a:off x="4131564" y="6079235"/>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244" name="object 244"/>
          <p:cNvSpPr/>
          <p:nvPr/>
        </p:nvSpPr>
        <p:spPr>
          <a:xfrm>
            <a:off x="4343400" y="6079235"/>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245" name="object 245"/>
          <p:cNvSpPr/>
          <p:nvPr/>
        </p:nvSpPr>
        <p:spPr>
          <a:xfrm>
            <a:off x="4539995" y="6073140"/>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246" name="object 246"/>
          <p:cNvSpPr/>
          <p:nvPr/>
        </p:nvSpPr>
        <p:spPr>
          <a:xfrm>
            <a:off x="4792979" y="6067044"/>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247" name="object 247"/>
          <p:cNvSpPr/>
          <p:nvPr/>
        </p:nvSpPr>
        <p:spPr>
          <a:xfrm>
            <a:off x="5006339" y="6067044"/>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248" name="object 248"/>
          <p:cNvSpPr/>
          <p:nvPr/>
        </p:nvSpPr>
        <p:spPr>
          <a:xfrm>
            <a:off x="4130039" y="5751576"/>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249" name="object 249"/>
          <p:cNvSpPr/>
          <p:nvPr/>
        </p:nvSpPr>
        <p:spPr>
          <a:xfrm>
            <a:off x="4078223" y="5667755"/>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50" name="object 250"/>
          <p:cNvSpPr/>
          <p:nvPr/>
        </p:nvSpPr>
        <p:spPr>
          <a:xfrm>
            <a:off x="4078223" y="5599176"/>
            <a:ext cx="49530" cy="67945"/>
          </a:xfrm>
          <a:custGeom>
            <a:avLst/>
            <a:gdLst/>
            <a:ahLst/>
            <a:cxnLst/>
            <a:rect l="l" t="t" r="r" b="b"/>
            <a:pathLst>
              <a:path w="49529" h="67945">
                <a:moveTo>
                  <a:pt x="0" y="67866"/>
                </a:moveTo>
                <a:lnTo>
                  <a:pt x="49164" y="0"/>
                </a:lnTo>
              </a:path>
            </a:pathLst>
          </a:custGeom>
          <a:ln w="9143">
            <a:solidFill>
              <a:srgbClr val="000000"/>
            </a:solidFill>
          </a:ln>
        </p:spPr>
        <p:txBody>
          <a:bodyPr wrap="square" lIns="0" tIns="0" rIns="0" bIns="0" rtlCol="0"/>
          <a:lstStyle/>
          <a:p>
            <a:endParaRPr/>
          </a:p>
        </p:txBody>
      </p:sp>
      <p:sp>
        <p:nvSpPr>
          <p:cNvPr id="251" name="object 251"/>
          <p:cNvSpPr/>
          <p:nvPr/>
        </p:nvSpPr>
        <p:spPr>
          <a:xfrm>
            <a:off x="4072127" y="5512308"/>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52" name="object 252"/>
          <p:cNvSpPr/>
          <p:nvPr/>
        </p:nvSpPr>
        <p:spPr>
          <a:xfrm>
            <a:off x="4072127" y="5443728"/>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53" name="object 253"/>
          <p:cNvSpPr/>
          <p:nvPr/>
        </p:nvSpPr>
        <p:spPr>
          <a:xfrm>
            <a:off x="4072127" y="5364479"/>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54" name="object 254"/>
          <p:cNvSpPr/>
          <p:nvPr/>
        </p:nvSpPr>
        <p:spPr>
          <a:xfrm>
            <a:off x="4072127" y="5297423"/>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55" name="object 255"/>
          <p:cNvSpPr/>
          <p:nvPr/>
        </p:nvSpPr>
        <p:spPr>
          <a:xfrm>
            <a:off x="4067555" y="5209032"/>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56" name="object 256"/>
          <p:cNvSpPr/>
          <p:nvPr/>
        </p:nvSpPr>
        <p:spPr>
          <a:xfrm>
            <a:off x="4067555" y="5140452"/>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57" name="object 257"/>
          <p:cNvSpPr/>
          <p:nvPr/>
        </p:nvSpPr>
        <p:spPr>
          <a:xfrm>
            <a:off x="4061459" y="5056632"/>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58" name="object 258"/>
          <p:cNvSpPr/>
          <p:nvPr/>
        </p:nvSpPr>
        <p:spPr>
          <a:xfrm>
            <a:off x="4061459" y="4988052"/>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59" name="object 259"/>
          <p:cNvSpPr/>
          <p:nvPr/>
        </p:nvSpPr>
        <p:spPr>
          <a:xfrm>
            <a:off x="4055364" y="4901184"/>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60" name="object 260"/>
          <p:cNvSpPr/>
          <p:nvPr/>
        </p:nvSpPr>
        <p:spPr>
          <a:xfrm>
            <a:off x="4055364" y="4832603"/>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61" name="object 261"/>
          <p:cNvSpPr/>
          <p:nvPr/>
        </p:nvSpPr>
        <p:spPr>
          <a:xfrm>
            <a:off x="4055364" y="4753355"/>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62" name="object 262"/>
          <p:cNvSpPr/>
          <p:nvPr/>
        </p:nvSpPr>
        <p:spPr>
          <a:xfrm>
            <a:off x="4055364" y="4686300"/>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63" name="object 263"/>
          <p:cNvSpPr/>
          <p:nvPr/>
        </p:nvSpPr>
        <p:spPr>
          <a:xfrm>
            <a:off x="4105655" y="4515611"/>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264" name="object 264"/>
          <p:cNvSpPr/>
          <p:nvPr/>
        </p:nvSpPr>
        <p:spPr>
          <a:xfrm>
            <a:off x="4322064" y="5751576"/>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265" name="object 265"/>
          <p:cNvSpPr/>
          <p:nvPr/>
        </p:nvSpPr>
        <p:spPr>
          <a:xfrm>
            <a:off x="4270247" y="5666232"/>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66" name="object 266"/>
          <p:cNvSpPr/>
          <p:nvPr/>
        </p:nvSpPr>
        <p:spPr>
          <a:xfrm>
            <a:off x="4270247" y="5597652"/>
            <a:ext cx="49530" cy="67945"/>
          </a:xfrm>
          <a:custGeom>
            <a:avLst/>
            <a:gdLst/>
            <a:ahLst/>
            <a:cxnLst/>
            <a:rect l="l" t="t" r="r" b="b"/>
            <a:pathLst>
              <a:path w="49529" h="67945">
                <a:moveTo>
                  <a:pt x="0" y="67866"/>
                </a:moveTo>
                <a:lnTo>
                  <a:pt x="49164" y="0"/>
                </a:lnTo>
              </a:path>
            </a:pathLst>
          </a:custGeom>
          <a:ln w="9143">
            <a:solidFill>
              <a:srgbClr val="000000"/>
            </a:solidFill>
          </a:ln>
        </p:spPr>
        <p:txBody>
          <a:bodyPr wrap="square" lIns="0" tIns="0" rIns="0" bIns="0" rtlCol="0"/>
          <a:lstStyle/>
          <a:p>
            <a:endParaRPr/>
          </a:p>
        </p:txBody>
      </p:sp>
      <p:sp>
        <p:nvSpPr>
          <p:cNvPr id="267" name="object 267"/>
          <p:cNvSpPr/>
          <p:nvPr/>
        </p:nvSpPr>
        <p:spPr>
          <a:xfrm>
            <a:off x="4264151" y="5510784"/>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68" name="object 268"/>
          <p:cNvSpPr/>
          <p:nvPr/>
        </p:nvSpPr>
        <p:spPr>
          <a:xfrm>
            <a:off x="4264151" y="5442203"/>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69" name="object 269"/>
          <p:cNvSpPr/>
          <p:nvPr/>
        </p:nvSpPr>
        <p:spPr>
          <a:xfrm>
            <a:off x="4264151" y="5362955"/>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70" name="object 270"/>
          <p:cNvSpPr/>
          <p:nvPr/>
        </p:nvSpPr>
        <p:spPr>
          <a:xfrm>
            <a:off x="4264151" y="5295900"/>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71" name="object 271"/>
          <p:cNvSpPr/>
          <p:nvPr/>
        </p:nvSpPr>
        <p:spPr>
          <a:xfrm>
            <a:off x="4259579" y="5207508"/>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72" name="object 272"/>
          <p:cNvSpPr/>
          <p:nvPr/>
        </p:nvSpPr>
        <p:spPr>
          <a:xfrm>
            <a:off x="4259579" y="5140452"/>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73" name="object 273"/>
          <p:cNvSpPr/>
          <p:nvPr/>
        </p:nvSpPr>
        <p:spPr>
          <a:xfrm>
            <a:off x="4253483" y="5055108"/>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74" name="object 274"/>
          <p:cNvSpPr/>
          <p:nvPr/>
        </p:nvSpPr>
        <p:spPr>
          <a:xfrm>
            <a:off x="4253483" y="4988052"/>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75" name="object 275"/>
          <p:cNvSpPr/>
          <p:nvPr/>
        </p:nvSpPr>
        <p:spPr>
          <a:xfrm>
            <a:off x="4247388" y="4899660"/>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76" name="object 276"/>
          <p:cNvSpPr/>
          <p:nvPr/>
        </p:nvSpPr>
        <p:spPr>
          <a:xfrm>
            <a:off x="4247388" y="4832603"/>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77" name="object 277"/>
          <p:cNvSpPr/>
          <p:nvPr/>
        </p:nvSpPr>
        <p:spPr>
          <a:xfrm>
            <a:off x="4247388" y="4753355"/>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78" name="object 278"/>
          <p:cNvSpPr/>
          <p:nvPr/>
        </p:nvSpPr>
        <p:spPr>
          <a:xfrm>
            <a:off x="4247388" y="4684776"/>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79" name="object 279"/>
          <p:cNvSpPr/>
          <p:nvPr/>
        </p:nvSpPr>
        <p:spPr>
          <a:xfrm>
            <a:off x="4297679" y="4515611"/>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280" name="object 280"/>
          <p:cNvSpPr/>
          <p:nvPr/>
        </p:nvSpPr>
        <p:spPr>
          <a:xfrm>
            <a:off x="4567427" y="5751576"/>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281" name="object 281"/>
          <p:cNvSpPr/>
          <p:nvPr/>
        </p:nvSpPr>
        <p:spPr>
          <a:xfrm>
            <a:off x="4514088" y="5666232"/>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82" name="object 282"/>
          <p:cNvSpPr/>
          <p:nvPr/>
        </p:nvSpPr>
        <p:spPr>
          <a:xfrm>
            <a:off x="4514088" y="5597652"/>
            <a:ext cx="49530" cy="67945"/>
          </a:xfrm>
          <a:custGeom>
            <a:avLst/>
            <a:gdLst/>
            <a:ahLst/>
            <a:cxnLst/>
            <a:rect l="l" t="t" r="r" b="b"/>
            <a:pathLst>
              <a:path w="49529" h="67945">
                <a:moveTo>
                  <a:pt x="0" y="67866"/>
                </a:moveTo>
                <a:lnTo>
                  <a:pt x="49164" y="0"/>
                </a:lnTo>
              </a:path>
            </a:pathLst>
          </a:custGeom>
          <a:ln w="9143">
            <a:solidFill>
              <a:srgbClr val="000000"/>
            </a:solidFill>
          </a:ln>
        </p:spPr>
        <p:txBody>
          <a:bodyPr wrap="square" lIns="0" tIns="0" rIns="0" bIns="0" rtlCol="0"/>
          <a:lstStyle/>
          <a:p>
            <a:endParaRPr/>
          </a:p>
        </p:txBody>
      </p:sp>
      <p:sp>
        <p:nvSpPr>
          <p:cNvPr id="283" name="object 283"/>
          <p:cNvSpPr/>
          <p:nvPr/>
        </p:nvSpPr>
        <p:spPr>
          <a:xfrm>
            <a:off x="4509515" y="5510784"/>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84" name="object 284"/>
          <p:cNvSpPr/>
          <p:nvPr/>
        </p:nvSpPr>
        <p:spPr>
          <a:xfrm>
            <a:off x="4509515" y="5442203"/>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85" name="object 285"/>
          <p:cNvSpPr/>
          <p:nvPr/>
        </p:nvSpPr>
        <p:spPr>
          <a:xfrm>
            <a:off x="4509515" y="5362955"/>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86" name="object 286"/>
          <p:cNvSpPr/>
          <p:nvPr/>
        </p:nvSpPr>
        <p:spPr>
          <a:xfrm>
            <a:off x="4509515" y="5295900"/>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87" name="object 287"/>
          <p:cNvSpPr/>
          <p:nvPr/>
        </p:nvSpPr>
        <p:spPr>
          <a:xfrm>
            <a:off x="4503420" y="5207508"/>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88" name="object 288"/>
          <p:cNvSpPr/>
          <p:nvPr/>
        </p:nvSpPr>
        <p:spPr>
          <a:xfrm>
            <a:off x="4503420" y="5140452"/>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89" name="object 289"/>
          <p:cNvSpPr/>
          <p:nvPr/>
        </p:nvSpPr>
        <p:spPr>
          <a:xfrm>
            <a:off x="4497323" y="5055108"/>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90" name="object 290"/>
          <p:cNvSpPr/>
          <p:nvPr/>
        </p:nvSpPr>
        <p:spPr>
          <a:xfrm>
            <a:off x="4497323" y="4986528"/>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91" name="object 291"/>
          <p:cNvSpPr/>
          <p:nvPr/>
        </p:nvSpPr>
        <p:spPr>
          <a:xfrm>
            <a:off x="4492751" y="4899660"/>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92" name="object 292"/>
          <p:cNvSpPr/>
          <p:nvPr/>
        </p:nvSpPr>
        <p:spPr>
          <a:xfrm>
            <a:off x="4492751" y="4831079"/>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93" name="object 293"/>
          <p:cNvSpPr/>
          <p:nvPr/>
        </p:nvSpPr>
        <p:spPr>
          <a:xfrm>
            <a:off x="4492751" y="4751832"/>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94" name="object 294"/>
          <p:cNvSpPr/>
          <p:nvPr/>
        </p:nvSpPr>
        <p:spPr>
          <a:xfrm>
            <a:off x="4492751" y="4684776"/>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295" name="object 295"/>
          <p:cNvSpPr/>
          <p:nvPr/>
        </p:nvSpPr>
        <p:spPr>
          <a:xfrm>
            <a:off x="4541520" y="4515611"/>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296" name="object 296"/>
          <p:cNvSpPr/>
          <p:nvPr/>
        </p:nvSpPr>
        <p:spPr>
          <a:xfrm>
            <a:off x="4786883" y="5763767"/>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297" name="object 297"/>
          <p:cNvSpPr/>
          <p:nvPr/>
        </p:nvSpPr>
        <p:spPr>
          <a:xfrm>
            <a:off x="4733544" y="5678423"/>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298" name="object 298"/>
          <p:cNvSpPr/>
          <p:nvPr/>
        </p:nvSpPr>
        <p:spPr>
          <a:xfrm>
            <a:off x="4733544" y="5611367"/>
            <a:ext cx="49530" cy="67945"/>
          </a:xfrm>
          <a:custGeom>
            <a:avLst/>
            <a:gdLst/>
            <a:ahLst/>
            <a:cxnLst/>
            <a:rect l="l" t="t" r="r" b="b"/>
            <a:pathLst>
              <a:path w="49529" h="67945">
                <a:moveTo>
                  <a:pt x="0" y="67866"/>
                </a:moveTo>
                <a:lnTo>
                  <a:pt x="49164" y="0"/>
                </a:lnTo>
              </a:path>
            </a:pathLst>
          </a:custGeom>
          <a:ln w="9143">
            <a:solidFill>
              <a:srgbClr val="000000"/>
            </a:solidFill>
          </a:ln>
        </p:spPr>
        <p:txBody>
          <a:bodyPr wrap="square" lIns="0" tIns="0" rIns="0" bIns="0" rtlCol="0"/>
          <a:lstStyle/>
          <a:p>
            <a:endParaRPr/>
          </a:p>
        </p:txBody>
      </p:sp>
      <p:sp>
        <p:nvSpPr>
          <p:cNvPr id="299" name="object 299"/>
          <p:cNvSpPr/>
          <p:nvPr/>
        </p:nvSpPr>
        <p:spPr>
          <a:xfrm>
            <a:off x="4728971" y="5522976"/>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300" name="object 300"/>
          <p:cNvSpPr/>
          <p:nvPr/>
        </p:nvSpPr>
        <p:spPr>
          <a:xfrm>
            <a:off x="4728971" y="5455920"/>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301" name="object 301"/>
          <p:cNvSpPr/>
          <p:nvPr/>
        </p:nvSpPr>
        <p:spPr>
          <a:xfrm>
            <a:off x="4728971" y="5376672"/>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302" name="object 302"/>
          <p:cNvSpPr/>
          <p:nvPr/>
        </p:nvSpPr>
        <p:spPr>
          <a:xfrm>
            <a:off x="4728971" y="5308091"/>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303" name="object 303"/>
          <p:cNvSpPr/>
          <p:nvPr/>
        </p:nvSpPr>
        <p:spPr>
          <a:xfrm>
            <a:off x="4722876" y="5221223"/>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304" name="object 304"/>
          <p:cNvSpPr/>
          <p:nvPr/>
        </p:nvSpPr>
        <p:spPr>
          <a:xfrm>
            <a:off x="4722876" y="5152644"/>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305" name="object 305"/>
          <p:cNvSpPr/>
          <p:nvPr/>
        </p:nvSpPr>
        <p:spPr>
          <a:xfrm>
            <a:off x="4716779" y="5067300"/>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306" name="object 306"/>
          <p:cNvSpPr/>
          <p:nvPr/>
        </p:nvSpPr>
        <p:spPr>
          <a:xfrm>
            <a:off x="4716779" y="5000244"/>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307" name="object 307"/>
          <p:cNvSpPr/>
          <p:nvPr/>
        </p:nvSpPr>
        <p:spPr>
          <a:xfrm>
            <a:off x="4712207" y="4911852"/>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308" name="object 308"/>
          <p:cNvSpPr/>
          <p:nvPr/>
        </p:nvSpPr>
        <p:spPr>
          <a:xfrm>
            <a:off x="4712207" y="4844796"/>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309" name="object 309"/>
          <p:cNvSpPr/>
          <p:nvPr/>
        </p:nvSpPr>
        <p:spPr>
          <a:xfrm>
            <a:off x="4712207" y="4765547"/>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310" name="object 310"/>
          <p:cNvSpPr/>
          <p:nvPr/>
        </p:nvSpPr>
        <p:spPr>
          <a:xfrm>
            <a:off x="4712207" y="4696967"/>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311" name="object 311"/>
          <p:cNvSpPr/>
          <p:nvPr/>
        </p:nvSpPr>
        <p:spPr>
          <a:xfrm>
            <a:off x="4760976" y="4527803"/>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312" name="object 312"/>
          <p:cNvSpPr/>
          <p:nvPr/>
        </p:nvSpPr>
        <p:spPr>
          <a:xfrm>
            <a:off x="5030723" y="5763767"/>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313" name="object 313"/>
          <p:cNvSpPr/>
          <p:nvPr/>
        </p:nvSpPr>
        <p:spPr>
          <a:xfrm>
            <a:off x="4978907" y="5678423"/>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314" name="object 314"/>
          <p:cNvSpPr/>
          <p:nvPr/>
        </p:nvSpPr>
        <p:spPr>
          <a:xfrm>
            <a:off x="4978907" y="5611367"/>
            <a:ext cx="49530" cy="67945"/>
          </a:xfrm>
          <a:custGeom>
            <a:avLst/>
            <a:gdLst/>
            <a:ahLst/>
            <a:cxnLst/>
            <a:rect l="l" t="t" r="r" b="b"/>
            <a:pathLst>
              <a:path w="49529" h="67945">
                <a:moveTo>
                  <a:pt x="0" y="67866"/>
                </a:moveTo>
                <a:lnTo>
                  <a:pt x="49164" y="0"/>
                </a:lnTo>
              </a:path>
            </a:pathLst>
          </a:custGeom>
          <a:ln w="9143">
            <a:solidFill>
              <a:srgbClr val="000000"/>
            </a:solidFill>
          </a:ln>
        </p:spPr>
        <p:txBody>
          <a:bodyPr wrap="square" lIns="0" tIns="0" rIns="0" bIns="0" rtlCol="0"/>
          <a:lstStyle/>
          <a:p>
            <a:endParaRPr/>
          </a:p>
        </p:txBody>
      </p:sp>
      <p:sp>
        <p:nvSpPr>
          <p:cNvPr id="315" name="object 315"/>
          <p:cNvSpPr/>
          <p:nvPr/>
        </p:nvSpPr>
        <p:spPr>
          <a:xfrm>
            <a:off x="4972811" y="5522976"/>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316" name="object 316"/>
          <p:cNvSpPr/>
          <p:nvPr/>
        </p:nvSpPr>
        <p:spPr>
          <a:xfrm>
            <a:off x="4972811" y="5455920"/>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317" name="object 317"/>
          <p:cNvSpPr/>
          <p:nvPr/>
        </p:nvSpPr>
        <p:spPr>
          <a:xfrm>
            <a:off x="4972811" y="5376672"/>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318" name="object 318"/>
          <p:cNvSpPr/>
          <p:nvPr/>
        </p:nvSpPr>
        <p:spPr>
          <a:xfrm>
            <a:off x="4972811" y="5308091"/>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319" name="object 319"/>
          <p:cNvSpPr/>
          <p:nvPr/>
        </p:nvSpPr>
        <p:spPr>
          <a:xfrm>
            <a:off x="4966715" y="5219700"/>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320" name="object 320"/>
          <p:cNvSpPr/>
          <p:nvPr/>
        </p:nvSpPr>
        <p:spPr>
          <a:xfrm>
            <a:off x="4966715" y="5152644"/>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321" name="object 321"/>
          <p:cNvSpPr/>
          <p:nvPr/>
        </p:nvSpPr>
        <p:spPr>
          <a:xfrm>
            <a:off x="4962144" y="5067300"/>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322" name="object 322"/>
          <p:cNvSpPr/>
          <p:nvPr/>
        </p:nvSpPr>
        <p:spPr>
          <a:xfrm>
            <a:off x="4962144" y="5000244"/>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323" name="object 323"/>
          <p:cNvSpPr/>
          <p:nvPr/>
        </p:nvSpPr>
        <p:spPr>
          <a:xfrm>
            <a:off x="4956047" y="4911852"/>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324" name="object 324"/>
          <p:cNvSpPr/>
          <p:nvPr/>
        </p:nvSpPr>
        <p:spPr>
          <a:xfrm>
            <a:off x="4956047" y="4844796"/>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325" name="object 325"/>
          <p:cNvSpPr/>
          <p:nvPr/>
        </p:nvSpPr>
        <p:spPr>
          <a:xfrm>
            <a:off x="4956047" y="4765547"/>
            <a:ext cx="49530" cy="85090"/>
          </a:xfrm>
          <a:custGeom>
            <a:avLst/>
            <a:gdLst/>
            <a:ahLst/>
            <a:cxnLst/>
            <a:rect l="l" t="t" r="r" b="b"/>
            <a:pathLst>
              <a:path w="49529" h="85089">
                <a:moveTo>
                  <a:pt x="49164" y="84831"/>
                </a:moveTo>
                <a:lnTo>
                  <a:pt x="0" y="0"/>
                </a:lnTo>
              </a:path>
            </a:pathLst>
          </a:custGeom>
          <a:ln w="9143">
            <a:solidFill>
              <a:srgbClr val="000000"/>
            </a:solidFill>
          </a:ln>
        </p:spPr>
        <p:txBody>
          <a:bodyPr wrap="square" lIns="0" tIns="0" rIns="0" bIns="0" rtlCol="0"/>
          <a:lstStyle/>
          <a:p>
            <a:endParaRPr/>
          </a:p>
        </p:txBody>
      </p:sp>
      <p:sp>
        <p:nvSpPr>
          <p:cNvPr id="326" name="object 326"/>
          <p:cNvSpPr/>
          <p:nvPr/>
        </p:nvSpPr>
        <p:spPr>
          <a:xfrm>
            <a:off x="4956047" y="4696967"/>
            <a:ext cx="49530" cy="67945"/>
          </a:xfrm>
          <a:custGeom>
            <a:avLst/>
            <a:gdLst/>
            <a:ahLst/>
            <a:cxnLst/>
            <a:rect l="l" t="t" r="r" b="b"/>
            <a:pathLst>
              <a:path w="49529" h="67945">
                <a:moveTo>
                  <a:pt x="0" y="67817"/>
                </a:moveTo>
                <a:lnTo>
                  <a:pt x="49164" y="0"/>
                </a:lnTo>
              </a:path>
            </a:pathLst>
          </a:custGeom>
          <a:ln w="9143">
            <a:solidFill>
              <a:srgbClr val="000000"/>
            </a:solidFill>
          </a:ln>
        </p:spPr>
        <p:txBody>
          <a:bodyPr wrap="square" lIns="0" tIns="0" rIns="0" bIns="0" rtlCol="0"/>
          <a:lstStyle/>
          <a:p>
            <a:endParaRPr/>
          </a:p>
        </p:txBody>
      </p:sp>
      <p:sp>
        <p:nvSpPr>
          <p:cNvPr id="327" name="object 327"/>
          <p:cNvSpPr/>
          <p:nvPr/>
        </p:nvSpPr>
        <p:spPr>
          <a:xfrm>
            <a:off x="5004815" y="4527803"/>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328" name="object 328"/>
          <p:cNvSpPr txBox="1"/>
          <p:nvPr/>
        </p:nvSpPr>
        <p:spPr>
          <a:xfrm>
            <a:off x="3822987" y="5956700"/>
            <a:ext cx="1348740" cy="137795"/>
          </a:xfrm>
          <a:prstGeom prst="rect">
            <a:avLst/>
          </a:prstGeom>
        </p:spPr>
        <p:txBody>
          <a:bodyPr vert="vert270" wrap="square" lIns="0" tIns="0" rIns="0" bIns="0" rtlCol="0">
            <a:spAutoFit/>
          </a:bodyPr>
          <a:lstStyle/>
          <a:p>
            <a:pPr marL="24130" indent="-635" algn="just">
              <a:lnSpc>
                <a:spcPct val="100000"/>
              </a:lnSpc>
            </a:pPr>
            <a:r>
              <a:rPr sz="1400" dirty="0">
                <a:latin typeface="Times New Roman"/>
                <a:cs typeface="Times New Roman"/>
              </a:rPr>
              <a:t>S</a:t>
            </a:r>
            <a:endParaRPr sz="1400">
              <a:latin typeface="Times New Roman"/>
              <a:cs typeface="Times New Roman"/>
            </a:endParaRPr>
          </a:p>
          <a:p>
            <a:pPr marL="25400" marR="5080" indent="-1270" algn="just">
              <a:lnSpc>
                <a:spcPts val="1510"/>
              </a:lnSpc>
              <a:spcBef>
                <a:spcPts val="434"/>
              </a:spcBef>
            </a:pPr>
            <a:r>
              <a:rPr sz="1400" dirty="0">
                <a:latin typeface="Times New Roman"/>
                <a:cs typeface="Times New Roman"/>
              </a:rPr>
              <a:t>S S</a:t>
            </a:r>
            <a:endParaRPr sz="1400">
              <a:latin typeface="Times New Roman"/>
              <a:cs typeface="Times New Roman"/>
            </a:endParaRPr>
          </a:p>
          <a:p>
            <a:pPr marL="12700" marR="5080" indent="12700" algn="just">
              <a:lnSpc>
                <a:spcPct val="108600"/>
              </a:lnSpc>
              <a:spcBef>
                <a:spcPts val="75"/>
              </a:spcBef>
            </a:pPr>
            <a:r>
              <a:rPr sz="1400" dirty="0">
                <a:latin typeface="Times New Roman"/>
                <a:cs typeface="Times New Roman"/>
              </a:rPr>
              <a:t>S S S</a:t>
            </a:r>
            <a:endParaRPr sz="1400">
              <a:latin typeface="Times New Roman"/>
              <a:cs typeface="Times New Roman"/>
            </a:endParaRPr>
          </a:p>
        </p:txBody>
      </p:sp>
      <p:sp>
        <p:nvSpPr>
          <p:cNvPr id="329" name="object 329"/>
          <p:cNvSpPr txBox="1"/>
          <p:nvPr/>
        </p:nvSpPr>
        <p:spPr>
          <a:xfrm>
            <a:off x="4275839" y="6531501"/>
            <a:ext cx="494030" cy="254000"/>
          </a:xfrm>
          <a:prstGeom prst="rect">
            <a:avLst/>
          </a:prstGeom>
        </p:spPr>
        <p:txBody>
          <a:bodyPr vert="horz" wrap="square" lIns="0" tIns="0" rIns="0" bIns="0" rtlCol="0">
            <a:spAutoFit/>
          </a:bodyPr>
          <a:lstStyle/>
          <a:p>
            <a:pPr marL="12700">
              <a:lnSpc>
                <a:spcPct val="100000"/>
              </a:lnSpc>
            </a:pPr>
            <a:r>
              <a:rPr sz="1800" spc="-5" dirty="0">
                <a:latin typeface="Times New Roman"/>
                <a:cs typeface="Times New Roman"/>
              </a:rPr>
              <a:t>GDE</a:t>
            </a:r>
            <a:endParaRPr sz="1800">
              <a:latin typeface="Times New Roman"/>
              <a:cs typeface="Times New Roman"/>
            </a:endParaRPr>
          </a:p>
        </p:txBody>
      </p:sp>
      <p:sp>
        <p:nvSpPr>
          <p:cNvPr id="330" name="object 330"/>
          <p:cNvSpPr txBox="1"/>
          <p:nvPr/>
        </p:nvSpPr>
        <p:spPr>
          <a:xfrm>
            <a:off x="3755931" y="4119505"/>
            <a:ext cx="1335405" cy="431800"/>
          </a:xfrm>
          <a:prstGeom prst="rect">
            <a:avLst/>
          </a:prstGeom>
        </p:spPr>
        <p:txBody>
          <a:bodyPr vert="vert270" wrap="square" lIns="0" tIns="0" rIns="0" bIns="0" rtlCol="0">
            <a:spAutoFit/>
          </a:bodyPr>
          <a:lstStyle/>
          <a:p>
            <a:pPr marL="64135" algn="just">
              <a:lnSpc>
                <a:spcPct val="100000"/>
              </a:lnSpc>
            </a:pPr>
            <a:r>
              <a:rPr sz="1400" spc="-10" dirty="0">
                <a:latin typeface="Times New Roman"/>
                <a:cs typeface="Times New Roman"/>
              </a:rPr>
              <a:t>NHS</a:t>
            </a:r>
            <a:endParaRPr sz="1400">
              <a:latin typeface="Times New Roman"/>
              <a:cs typeface="Times New Roman"/>
            </a:endParaRPr>
          </a:p>
          <a:p>
            <a:pPr marL="62865" algn="just">
              <a:lnSpc>
                <a:spcPts val="1540"/>
              </a:lnSpc>
              <a:spcBef>
                <a:spcPts val="325"/>
              </a:spcBef>
            </a:pPr>
            <a:r>
              <a:rPr sz="1400" spc="-10" dirty="0">
                <a:latin typeface="Times New Roman"/>
                <a:cs typeface="Times New Roman"/>
              </a:rPr>
              <a:t>NHS</a:t>
            </a:r>
            <a:endParaRPr sz="1400">
              <a:latin typeface="Times New Roman"/>
              <a:cs typeface="Times New Roman"/>
            </a:endParaRPr>
          </a:p>
          <a:p>
            <a:pPr marL="37465" indent="12700" algn="just">
              <a:lnSpc>
                <a:spcPts val="1540"/>
              </a:lnSpc>
            </a:pPr>
            <a:r>
              <a:rPr sz="1400" spc="-10" dirty="0">
                <a:latin typeface="Times New Roman"/>
                <a:cs typeface="Times New Roman"/>
              </a:rPr>
              <a:t>NHS</a:t>
            </a:r>
            <a:endParaRPr sz="1400">
              <a:latin typeface="Times New Roman"/>
              <a:cs typeface="Times New Roman"/>
            </a:endParaRPr>
          </a:p>
          <a:p>
            <a:pPr marL="12700" marR="31115" indent="24765" algn="just">
              <a:lnSpc>
                <a:spcPct val="104200"/>
              </a:lnSpc>
              <a:spcBef>
                <a:spcPts val="250"/>
              </a:spcBef>
            </a:pPr>
            <a:r>
              <a:rPr sz="1400" spc="-10" dirty="0">
                <a:latin typeface="Times New Roman"/>
                <a:cs typeface="Times New Roman"/>
              </a:rPr>
              <a:t>NHS </a:t>
            </a:r>
            <a:r>
              <a:rPr sz="1400" spc="-5" dirty="0">
                <a:latin typeface="Times New Roman"/>
                <a:cs typeface="Times New Roman"/>
              </a:rPr>
              <a:t>NHS </a:t>
            </a:r>
            <a:r>
              <a:rPr sz="1400" spc="-10" dirty="0">
                <a:latin typeface="Times New Roman"/>
                <a:cs typeface="Times New Roman"/>
              </a:rPr>
              <a:t>NHS</a:t>
            </a:r>
            <a:endParaRPr sz="1400">
              <a:latin typeface="Times New Roman"/>
              <a:cs typeface="Times New Roman"/>
            </a:endParaRPr>
          </a:p>
        </p:txBody>
      </p:sp>
      <p:sp>
        <p:nvSpPr>
          <p:cNvPr id="331" name="object 331"/>
          <p:cNvSpPr/>
          <p:nvPr/>
        </p:nvSpPr>
        <p:spPr>
          <a:xfrm>
            <a:off x="1368551" y="5829300"/>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332" name="object 332"/>
          <p:cNvSpPr/>
          <p:nvPr/>
        </p:nvSpPr>
        <p:spPr>
          <a:xfrm>
            <a:off x="1315211" y="5743955"/>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33" name="object 333"/>
          <p:cNvSpPr/>
          <p:nvPr/>
        </p:nvSpPr>
        <p:spPr>
          <a:xfrm>
            <a:off x="1315211" y="5675376"/>
            <a:ext cx="49530" cy="67945"/>
          </a:xfrm>
          <a:custGeom>
            <a:avLst/>
            <a:gdLst/>
            <a:ahLst/>
            <a:cxnLst/>
            <a:rect l="l" t="t" r="r" b="b"/>
            <a:pathLst>
              <a:path w="49530" h="67945">
                <a:moveTo>
                  <a:pt x="0" y="67866"/>
                </a:moveTo>
                <a:lnTo>
                  <a:pt x="49148" y="0"/>
                </a:lnTo>
              </a:path>
            </a:pathLst>
          </a:custGeom>
          <a:ln w="9143">
            <a:solidFill>
              <a:srgbClr val="000000"/>
            </a:solidFill>
          </a:ln>
        </p:spPr>
        <p:txBody>
          <a:bodyPr wrap="square" lIns="0" tIns="0" rIns="0" bIns="0" rtlCol="0"/>
          <a:lstStyle/>
          <a:p>
            <a:endParaRPr/>
          </a:p>
        </p:txBody>
      </p:sp>
      <p:sp>
        <p:nvSpPr>
          <p:cNvPr id="334" name="object 334"/>
          <p:cNvSpPr/>
          <p:nvPr/>
        </p:nvSpPr>
        <p:spPr>
          <a:xfrm>
            <a:off x="1310639" y="5588508"/>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35" name="object 335"/>
          <p:cNvSpPr/>
          <p:nvPr/>
        </p:nvSpPr>
        <p:spPr>
          <a:xfrm>
            <a:off x="1310639" y="5519928"/>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36" name="object 336"/>
          <p:cNvSpPr/>
          <p:nvPr/>
        </p:nvSpPr>
        <p:spPr>
          <a:xfrm>
            <a:off x="1310639" y="5440679"/>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37" name="object 337"/>
          <p:cNvSpPr/>
          <p:nvPr/>
        </p:nvSpPr>
        <p:spPr>
          <a:xfrm>
            <a:off x="1310639" y="5373623"/>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38" name="object 338"/>
          <p:cNvSpPr/>
          <p:nvPr/>
        </p:nvSpPr>
        <p:spPr>
          <a:xfrm>
            <a:off x="1304544" y="5285232"/>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39" name="object 339"/>
          <p:cNvSpPr/>
          <p:nvPr/>
        </p:nvSpPr>
        <p:spPr>
          <a:xfrm>
            <a:off x="1304544" y="5218176"/>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40" name="object 340"/>
          <p:cNvSpPr/>
          <p:nvPr/>
        </p:nvSpPr>
        <p:spPr>
          <a:xfrm>
            <a:off x="1298447" y="5132832"/>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41" name="object 341"/>
          <p:cNvSpPr/>
          <p:nvPr/>
        </p:nvSpPr>
        <p:spPr>
          <a:xfrm>
            <a:off x="1298447" y="5065776"/>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42" name="object 342"/>
          <p:cNvSpPr/>
          <p:nvPr/>
        </p:nvSpPr>
        <p:spPr>
          <a:xfrm>
            <a:off x="1293875" y="4977384"/>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43" name="object 343"/>
          <p:cNvSpPr/>
          <p:nvPr/>
        </p:nvSpPr>
        <p:spPr>
          <a:xfrm>
            <a:off x="1293875" y="4908803"/>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44" name="object 344"/>
          <p:cNvSpPr/>
          <p:nvPr/>
        </p:nvSpPr>
        <p:spPr>
          <a:xfrm>
            <a:off x="1293875" y="4831079"/>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45" name="object 345"/>
          <p:cNvSpPr/>
          <p:nvPr/>
        </p:nvSpPr>
        <p:spPr>
          <a:xfrm>
            <a:off x="1293875" y="4762500"/>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46" name="object 346"/>
          <p:cNvSpPr/>
          <p:nvPr/>
        </p:nvSpPr>
        <p:spPr>
          <a:xfrm>
            <a:off x="1342644" y="4593335"/>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347" name="object 347"/>
          <p:cNvSpPr/>
          <p:nvPr/>
        </p:nvSpPr>
        <p:spPr>
          <a:xfrm>
            <a:off x="1239011" y="6399276"/>
            <a:ext cx="1446530" cy="0"/>
          </a:xfrm>
          <a:custGeom>
            <a:avLst/>
            <a:gdLst/>
            <a:ahLst/>
            <a:cxnLst/>
            <a:rect l="l" t="t" r="r" b="b"/>
            <a:pathLst>
              <a:path w="1446530">
                <a:moveTo>
                  <a:pt x="0" y="0"/>
                </a:moveTo>
                <a:lnTo>
                  <a:pt x="1446026" y="0"/>
                </a:lnTo>
              </a:path>
            </a:pathLst>
          </a:custGeom>
          <a:ln w="9143">
            <a:solidFill>
              <a:srgbClr val="000000"/>
            </a:solidFill>
          </a:ln>
        </p:spPr>
        <p:txBody>
          <a:bodyPr wrap="square" lIns="0" tIns="0" rIns="0" bIns="0" rtlCol="0"/>
          <a:lstStyle/>
          <a:p>
            <a:endParaRPr/>
          </a:p>
        </p:txBody>
      </p:sp>
      <p:sp>
        <p:nvSpPr>
          <p:cNvPr id="348" name="object 348"/>
          <p:cNvSpPr/>
          <p:nvPr/>
        </p:nvSpPr>
        <p:spPr>
          <a:xfrm>
            <a:off x="1360931" y="6160008"/>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349" name="object 349"/>
          <p:cNvSpPr/>
          <p:nvPr/>
        </p:nvSpPr>
        <p:spPr>
          <a:xfrm>
            <a:off x="1612391" y="6155435"/>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350" name="object 350"/>
          <p:cNvSpPr/>
          <p:nvPr/>
        </p:nvSpPr>
        <p:spPr>
          <a:xfrm>
            <a:off x="1825751" y="6155435"/>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351" name="object 351"/>
          <p:cNvSpPr/>
          <p:nvPr/>
        </p:nvSpPr>
        <p:spPr>
          <a:xfrm>
            <a:off x="2022347" y="6149340"/>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352" name="object 352"/>
          <p:cNvSpPr/>
          <p:nvPr/>
        </p:nvSpPr>
        <p:spPr>
          <a:xfrm>
            <a:off x="2275331" y="6143244"/>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353" name="object 353"/>
          <p:cNvSpPr/>
          <p:nvPr/>
        </p:nvSpPr>
        <p:spPr>
          <a:xfrm>
            <a:off x="2487167" y="6143244"/>
            <a:ext cx="0" cy="239395"/>
          </a:xfrm>
          <a:custGeom>
            <a:avLst/>
            <a:gdLst/>
            <a:ahLst/>
            <a:cxnLst/>
            <a:rect l="l" t="t" r="r" b="b"/>
            <a:pathLst>
              <a:path h="239395">
                <a:moveTo>
                  <a:pt x="0" y="238862"/>
                </a:moveTo>
                <a:lnTo>
                  <a:pt x="0" y="0"/>
                </a:lnTo>
              </a:path>
            </a:pathLst>
          </a:custGeom>
          <a:ln w="9143">
            <a:solidFill>
              <a:srgbClr val="000000"/>
            </a:solidFill>
          </a:ln>
        </p:spPr>
        <p:txBody>
          <a:bodyPr wrap="square" lIns="0" tIns="0" rIns="0" bIns="0" rtlCol="0"/>
          <a:lstStyle/>
          <a:p>
            <a:endParaRPr/>
          </a:p>
        </p:txBody>
      </p:sp>
      <p:sp>
        <p:nvSpPr>
          <p:cNvPr id="354" name="object 354"/>
          <p:cNvSpPr/>
          <p:nvPr/>
        </p:nvSpPr>
        <p:spPr>
          <a:xfrm>
            <a:off x="1612391" y="5827776"/>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355" name="object 355"/>
          <p:cNvSpPr/>
          <p:nvPr/>
        </p:nvSpPr>
        <p:spPr>
          <a:xfrm>
            <a:off x="1560575" y="5743955"/>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56" name="object 356"/>
          <p:cNvSpPr/>
          <p:nvPr/>
        </p:nvSpPr>
        <p:spPr>
          <a:xfrm>
            <a:off x="1560575" y="5675376"/>
            <a:ext cx="49530" cy="67945"/>
          </a:xfrm>
          <a:custGeom>
            <a:avLst/>
            <a:gdLst/>
            <a:ahLst/>
            <a:cxnLst/>
            <a:rect l="l" t="t" r="r" b="b"/>
            <a:pathLst>
              <a:path w="49530" h="67945">
                <a:moveTo>
                  <a:pt x="0" y="67866"/>
                </a:moveTo>
                <a:lnTo>
                  <a:pt x="49148" y="0"/>
                </a:lnTo>
              </a:path>
            </a:pathLst>
          </a:custGeom>
          <a:ln w="9143">
            <a:solidFill>
              <a:srgbClr val="000000"/>
            </a:solidFill>
          </a:ln>
        </p:spPr>
        <p:txBody>
          <a:bodyPr wrap="square" lIns="0" tIns="0" rIns="0" bIns="0" rtlCol="0"/>
          <a:lstStyle/>
          <a:p>
            <a:endParaRPr/>
          </a:p>
        </p:txBody>
      </p:sp>
      <p:sp>
        <p:nvSpPr>
          <p:cNvPr id="357" name="object 357"/>
          <p:cNvSpPr/>
          <p:nvPr/>
        </p:nvSpPr>
        <p:spPr>
          <a:xfrm>
            <a:off x="1554479" y="5588508"/>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58" name="object 358"/>
          <p:cNvSpPr/>
          <p:nvPr/>
        </p:nvSpPr>
        <p:spPr>
          <a:xfrm>
            <a:off x="1554479" y="5519928"/>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59" name="object 359"/>
          <p:cNvSpPr/>
          <p:nvPr/>
        </p:nvSpPr>
        <p:spPr>
          <a:xfrm>
            <a:off x="1554479" y="5440679"/>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60" name="object 360"/>
          <p:cNvSpPr/>
          <p:nvPr/>
        </p:nvSpPr>
        <p:spPr>
          <a:xfrm>
            <a:off x="1554479" y="5373623"/>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61" name="object 361"/>
          <p:cNvSpPr/>
          <p:nvPr/>
        </p:nvSpPr>
        <p:spPr>
          <a:xfrm>
            <a:off x="1548383" y="5285232"/>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62" name="object 362"/>
          <p:cNvSpPr/>
          <p:nvPr/>
        </p:nvSpPr>
        <p:spPr>
          <a:xfrm>
            <a:off x="1548383" y="5218176"/>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63" name="object 363"/>
          <p:cNvSpPr/>
          <p:nvPr/>
        </p:nvSpPr>
        <p:spPr>
          <a:xfrm>
            <a:off x="1543811" y="5132832"/>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64" name="object 364"/>
          <p:cNvSpPr/>
          <p:nvPr/>
        </p:nvSpPr>
        <p:spPr>
          <a:xfrm>
            <a:off x="1543811" y="5064252"/>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65" name="object 365"/>
          <p:cNvSpPr/>
          <p:nvPr/>
        </p:nvSpPr>
        <p:spPr>
          <a:xfrm>
            <a:off x="1537715" y="4977384"/>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66" name="object 366"/>
          <p:cNvSpPr/>
          <p:nvPr/>
        </p:nvSpPr>
        <p:spPr>
          <a:xfrm>
            <a:off x="1537715" y="4908803"/>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67" name="object 367"/>
          <p:cNvSpPr/>
          <p:nvPr/>
        </p:nvSpPr>
        <p:spPr>
          <a:xfrm>
            <a:off x="1537715" y="4829555"/>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68" name="object 368"/>
          <p:cNvSpPr/>
          <p:nvPr/>
        </p:nvSpPr>
        <p:spPr>
          <a:xfrm>
            <a:off x="1537715" y="4762500"/>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69" name="object 369"/>
          <p:cNvSpPr/>
          <p:nvPr/>
        </p:nvSpPr>
        <p:spPr>
          <a:xfrm>
            <a:off x="1586483" y="4591811"/>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370" name="object 370"/>
          <p:cNvSpPr/>
          <p:nvPr/>
        </p:nvSpPr>
        <p:spPr>
          <a:xfrm>
            <a:off x="1804416" y="5827776"/>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371" name="object 371"/>
          <p:cNvSpPr/>
          <p:nvPr/>
        </p:nvSpPr>
        <p:spPr>
          <a:xfrm>
            <a:off x="1752600" y="5742432"/>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72" name="object 372"/>
          <p:cNvSpPr/>
          <p:nvPr/>
        </p:nvSpPr>
        <p:spPr>
          <a:xfrm>
            <a:off x="1752600" y="5675376"/>
            <a:ext cx="49530" cy="67945"/>
          </a:xfrm>
          <a:custGeom>
            <a:avLst/>
            <a:gdLst/>
            <a:ahLst/>
            <a:cxnLst/>
            <a:rect l="l" t="t" r="r" b="b"/>
            <a:pathLst>
              <a:path w="49530" h="67945">
                <a:moveTo>
                  <a:pt x="0" y="67866"/>
                </a:moveTo>
                <a:lnTo>
                  <a:pt x="49148" y="0"/>
                </a:lnTo>
              </a:path>
            </a:pathLst>
          </a:custGeom>
          <a:ln w="9143">
            <a:solidFill>
              <a:srgbClr val="000000"/>
            </a:solidFill>
          </a:ln>
        </p:spPr>
        <p:txBody>
          <a:bodyPr wrap="square" lIns="0" tIns="0" rIns="0" bIns="0" rtlCol="0"/>
          <a:lstStyle/>
          <a:p>
            <a:endParaRPr/>
          </a:p>
        </p:txBody>
      </p:sp>
      <p:sp>
        <p:nvSpPr>
          <p:cNvPr id="373" name="object 373"/>
          <p:cNvSpPr/>
          <p:nvPr/>
        </p:nvSpPr>
        <p:spPr>
          <a:xfrm>
            <a:off x="1746504" y="5586984"/>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74" name="object 374"/>
          <p:cNvSpPr/>
          <p:nvPr/>
        </p:nvSpPr>
        <p:spPr>
          <a:xfrm>
            <a:off x="1746504" y="5518403"/>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75" name="object 375"/>
          <p:cNvSpPr/>
          <p:nvPr/>
        </p:nvSpPr>
        <p:spPr>
          <a:xfrm>
            <a:off x="1746504" y="5440679"/>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76" name="object 376"/>
          <p:cNvSpPr/>
          <p:nvPr/>
        </p:nvSpPr>
        <p:spPr>
          <a:xfrm>
            <a:off x="1746504" y="5372100"/>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77" name="object 377"/>
          <p:cNvSpPr/>
          <p:nvPr/>
        </p:nvSpPr>
        <p:spPr>
          <a:xfrm>
            <a:off x="1741932" y="5283708"/>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78" name="object 378"/>
          <p:cNvSpPr/>
          <p:nvPr/>
        </p:nvSpPr>
        <p:spPr>
          <a:xfrm>
            <a:off x="1741932" y="5216652"/>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79" name="object 379"/>
          <p:cNvSpPr/>
          <p:nvPr/>
        </p:nvSpPr>
        <p:spPr>
          <a:xfrm>
            <a:off x="1735835" y="5131308"/>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80" name="object 380"/>
          <p:cNvSpPr/>
          <p:nvPr/>
        </p:nvSpPr>
        <p:spPr>
          <a:xfrm>
            <a:off x="1735835" y="5064252"/>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81" name="object 381"/>
          <p:cNvSpPr/>
          <p:nvPr/>
        </p:nvSpPr>
        <p:spPr>
          <a:xfrm>
            <a:off x="1729739" y="4975860"/>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82" name="object 382"/>
          <p:cNvSpPr/>
          <p:nvPr/>
        </p:nvSpPr>
        <p:spPr>
          <a:xfrm>
            <a:off x="1729739" y="4908803"/>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83" name="object 383"/>
          <p:cNvSpPr/>
          <p:nvPr/>
        </p:nvSpPr>
        <p:spPr>
          <a:xfrm>
            <a:off x="1729739" y="4829555"/>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84" name="object 384"/>
          <p:cNvSpPr/>
          <p:nvPr/>
        </p:nvSpPr>
        <p:spPr>
          <a:xfrm>
            <a:off x="1729739" y="4760976"/>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85" name="object 385"/>
          <p:cNvSpPr/>
          <p:nvPr/>
        </p:nvSpPr>
        <p:spPr>
          <a:xfrm>
            <a:off x="1778507" y="4591811"/>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386" name="object 386"/>
          <p:cNvSpPr/>
          <p:nvPr/>
        </p:nvSpPr>
        <p:spPr>
          <a:xfrm>
            <a:off x="2048255" y="5827776"/>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387" name="object 387"/>
          <p:cNvSpPr/>
          <p:nvPr/>
        </p:nvSpPr>
        <p:spPr>
          <a:xfrm>
            <a:off x="1996439" y="5742432"/>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88" name="object 388"/>
          <p:cNvSpPr/>
          <p:nvPr/>
        </p:nvSpPr>
        <p:spPr>
          <a:xfrm>
            <a:off x="1996439" y="5673852"/>
            <a:ext cx="49530" cy="67945"/>
          </a:xfrm>
          <a:custGeom>
            <a:avLst/>
            <a:gdLst/>
            <a:ahLst/>
            <a:cxnLst/>
            <a:rect l="l" t="t" r="r" b="b"/>
            <a:pathLst>
              <a:path w="49530" h="67945">
                <a:moveTo>
                  <a:pt x="0" y="67866"/>
                </a:moveTo>
                <a:lnTo>
                  <a:pt x="49148" y="0"/>
                </a:lnTo>
              </a:path>
            </a:pathLst>
          </a:custGeom>
          <a:ln w="9143">
            <a:solidFill>
              <a:srgbClr val="000000"/>
            </a:solidFill>
          </a:ln>
        </p:spPr>
        <p:txBody>
          <a:bodyPr wrap="square" lIns="0" tIns="0" rIns="0" bIns="0" rtlCol="0"/>
          <a:lstStyle/>
          <a:p>
            <a:endParaRPr/>
          </a:p>
        </p:txBody>
      </p:sp>
      <p:sp>
        <p:nvSpPr>
          <p:cNvPr id="389" name="object 389"/>
          <p:cNvSpPr/>
          <p:nvPr/>
        </p:nvSpPr>
        <p:spPr>
          <a:xfrm>
            <a:off x="1991867" y="5586984"/>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90" name="object 390"/>
          <p:cNvSpPr/>
          <p:nvPr/>
        </p:nvSpPr>
        <p:spPr>
          <a:xfrm>
            <a:off x="1991867" y="5518403"/>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91" name="object 391"/>
          <p:cNvSpPr/>
          <p:nvPr/>
        </p:nvSpPr>
        <p:spPr>
          <a:xfrm>
            <a:off x="1991867" y="5439155"/>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92" name="object 392"/>
          <p:cNvSpPr/>
          <p:nvPr/>
        </p:nvSpPr>
        <p:spPr>
          <a:xfrm>
            <a:off x="1991867" y="5372100"/>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93" name="object 393"/>
          <p:cNvSpPr/>
          <p:nvPr/>
        </p:nvSpPr>
        <p:spPr>
          <a:xfrm>
            <a:off x="1985772" y="5283708"/>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94" name="object 394"/>
          <p:cNvSpPr/>
          <p:nvPr/>
        </p:nvSpPr>
        <p:spPr>
          <a:xfrm>
            <a:off x="1985772" y="5216652"/>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95" name="object 395"/>
          <p:cNvSpPr/>
          <p:nvPr/>
        </p:nvSpPr>
        <p:spPr>
          <a:xfrm>
            <a:off x="1979675" y="5131308"/>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96" name="object 396"/>
          <p:cNvSpPr/>
          <p:nvPr/>
        </p:nvSpPr>
        <p:spPr>
          <a:xfrm>
            <a:off x="1979675" y="5064252"/>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97" name="object 397"/>
          <p:cNvSpPr/>
          <p:nvPr/>
        </p:nvSpPr>
        <p:spPr>
          <a:xfrm>
            <a:off x="1975103" y="4975860"/>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398" name="object 398"/>
          <p:cNvSpPr/>
          <p:nvPr/>
        </p:nvSpPr>
        <p:spPr>
          <a:xfrm>
            <a:off x="1975103" y="4907279"/>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399" name="object 399"/>
          <p:cNvSpPr/>
          <p:nvPr/>
        </p:nvSpPr>
        <p:spPr>
          <a:xfrm>
            <a:off x="1975103" y="4829555"/>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400" name="object 400"/>
          <p:cNvSpPr/>
          <p:nvPr/>
        </p:nvSpPr>
        <p:spPr>
          <a:xfrm>
            <a:off x="1975103" y="4760976"/>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401" name="object 401"/>
          <p:cNvSpPr/>
          <p:nvPr/>
        </p:nvSpPr>
        <p:spPr>
          <a:xfrm>
            <a:off x="2023872" y="4591811"/>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402" name="object 402"/>
          <p:cNvSpPr/>
          <p:nvPr/>
        </p:nvSpPr>
        <p:spPr>
          <a:xfrm>
            <a:off x="2267711" y="5839967"/>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403" name="object 403"/>
          <p:cNvSpPr/>
          <p:nvPr/>
        </p:nvSpPr>
        <p:spPr>
          <a:xfrm>
            <a:off x="2215895" y="5754623"/>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404" name="object 404"/>
          <p:cNvSpPr/>
          <p:nvPr/>
        </p:nvSpPr>
        <p:spPr>
          <a:xfrm>
            <a:off x="2215895" y="5687567"/>
            <a:ext cx="49530" cy="67945"/>
          </a:xfrm>
          <a:custGeom>
            <a:avLst/>
            <a:gdLst/>
            <a:ahLst/>
            <a:cxnLst/>
            <a:rect l="l" t="t" r="r" b="b"/>
            <a:pathLst>
              <a:path w="49530" h="67945">
                <a:moveTo>
                  <a:pt x="0" y="67866"/>
                </a:moveTo>
                <a:lnTo>
                  <a:pt x="49148" y="0"/>
                </a:lnTo>
              </a:path>
            </a:pathLst>
          </a:custGeom>
          <a:ln w="9143">
            <a:solidFill>
              <a:srgbClr val="000000"/>
            </a:solidFill>
          </a:ln>
        </p:spPr>
        <p:txBody>
          <a:bodyPr wrap="square" lIns="0" tIns="0" rIns="0" bIns="0" rtlCol="0"/>
          <a:lstStyle/>
          <a:p>
            <a:endParaRPr/>
          </a:p>
        </p:txBody>
      </p:sp>
      <p:sp>
        <p:nvSpPr>
          <p:cNvPr id="405" name="object 405"/>
          <p:cNvSpPr/>
          <p:nvPr/>
        </p:nvSpPr>
        <p:spPr>
          <a:xfrm>
            <a:off x="2209800" y="5599176"/>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406" name="object 406"/>
          <p:cNvSpPr/>
          <p:nvPr/>
        </p:nvSpPr>
        <p:spPr>
          <a:xfrm>
            <a:off x="2209800" y="5532120"/>
            <a:ext cx="49530" cy="67945"/>
          </a:xfrm>
          <a:custGeom>
            <a:avLst/>
            <a:gdLst/>
            <a:ahLst/>
            <a:cxnLst/>
            <a:rect l="l" t="t" r="r" b="b"/>
            <a:pathLst>
              <a:path w="49530" h="67945">
                <a:moveTo>
                  <a:pt x="0" y="67866"/>
                </a:moveTo>
                <a:lnTo>
                  <a:pt x="49148" y="0"/>
                </a:lnTo>
              </a:path>
            </a:pathLst>
          </a:custGeom>
          <a:ln w="9143">
            <a:solidFill>
              <a:srgbClr val="000000"/>
            </a:solidFill>
          </a:ln>
        </p:spPr>
        <p:txBody>
          <a:bodyPr wrap="square" lIns="0" tIns="0" rIns="0" bIns="0" rtlCol="0"/>
          <a:lstStyle/>
          <a:p>
            <a:endParaRPr/>
          </a:p>
        </p:txBody>
      </p:sp>
      <p:sp>
        <p:nvSpPr>
          <p:cNvPr id="407" name="object 407"/>
          <p:cNvSpPr/>
          <p:nvPr/>
        </p:nvSpPr>
        <p:spPr>
          <a:xfrm>
            <a:off x="2209800" y="5452872"/>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408" name="object 408"/>
          <p:cNvSpPr/>
          <p:nvPr/>
        </p:nvSpPr>
        <p:spPr>
          <a:xfrm>
            <a:off x="2209800" y="5384291"/>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409" name="object 409"/>
          <p:cNvSpPr/>
          <p:nvPr/>
        </p:nvSpPr>
        <p:spPr>
          <a:xfrm>
            <a:off x="2205227" y="5297423"/>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410" name="object 410"/>
          <p:cNvSpPr/>
          <p:nvPr/>
        </p:nvSpPr>
        <p:spPr>
          <a:xfrm>
            <a:off x="2205227" y="5228844"/>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411" name="object 411"/>
          <p:cNvSpPr/>
          <p:nvPr/>
        </p:nvSpPr>
        <p:spPr>
          <a:xfrm>
            <a:off x="2199132" y="5145023"/>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412" name="object 412"/>
          <p:cNvSpPr/>
          <p:nvPr/>
        </p:nvSpPr>
        <p:spPr>
          <a:xfrm>
            <a:off x="2199132" y="5076444"/>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413" name="object 413"/>
          <p:cNvSpPr/>
          <p:nvPr/>
        </p:nvSpPr>
        <p:spPr>
          <a:xfrm>
            <a:off x="2193035" y="4988052"/>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414" name="object 414"/>
          <p:cNvSpPr/>
          <p:nvPr/>
        </p:nvSpPr>
        <p:spPr>
          <a:xfrm>
            <a:off x="2193035" y="4920996"/>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415" name="object 415"/>
          <p:cNvSpPr/>
          <p:nvPr/>
        </p:nvSpPr>
        <p:spPr>
          <a:xfrm>
            <a:off x="2193035" y="4841747"/>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416" name="object 416"/>
          <p:cNvSpPr/>
          <p:nvPr/>
        </p:nvSpPr>
        <p:spPr>
          <a:xfrm>
            <a:off x="2193035" y="4773167"/>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417" name="object 417"/>
          <p:cNvSpPr/>
          <p:nvPr/>
        </p:nvSpPr>
        <p:spPr>
          <a:xfrm>
            <a:off x="2243327" y="4604003"/>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418" name="object 418"/>
          <p:cNvSpPr/>
          <p:nvPr/>
        </p:nvSpPr>
        <p:spPr>
          <a:xfrm>
            <a:off x="2513075" y="5839967"/>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419" name="object 419"/>
          <p:cNvSpPr/>
          <p:nvPr/>
        </p:nvSpPr>
        <p:spPr>
          <a:xfrm>
            <a:off x="2459735" y="5754623"/>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420" name="object 420"/>
          <p:cNvSpPr/>
          <p:nvPr/>
        </p:nvSpPr>
        <p:spPr>
          <a:xfrm>
            <a:off x="2459735" y="5687567"/>
            <a:ext cx="49530" cy="67945"/>
          </a:xfrm>
          <a:custGeom>
            <a:avLst/>
            <a:gdLst/>
            <a:ahLst/>
            <a:cxnLst/>
            <a:rect l="l" t="t" r="r" b="b"/>
            <a:pathLst>
              <a:path w="49530" h="67945">
                <a:moveTo>
                  <a:pt x="0" y="67866"/>
                </a:moveTo>
                <a:lnTo>
                  <a:pt x="49148" y="0"/>
                </a:lnTo>
              </a:path>
            </a:pathLst>
          </a:custGeom>
          <a:ln w="9143">
            <a:solidFill>
              <a:srgbClr val="000000"/>
            </a:solidFill>
          </a:ln>
        </p:spPr>
        <p:txBody>
          <a:bodyPr wrap="square" lIns="0" tIns="0" rIns="0" bIns="0" rtlCol="0"/>
          <a:lstStyle/>
          <a:p>
            <a:endParaRPr/>
          </a:p>
        </p:txBody>
      </p:sp>
      <p:sp>
        <p:nvSpPr>
          <p:cNvPr id="421" name="object 421"/>
          <p:cNvSpPr/>
          <p:nvPr/>
        </p:nvSpPr>
        <p:spPr>
          <a:xfrm>
            <a:off x="2455163" y="5599176"/>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422" name="object 422"/>
          <p:cNvSpPr/>
          <p:nvPr/>
        </p:nvSpPr>
        <p:spPr>
          <a:xfrm>
            <a:off x="2455163" y="5532120"/>
            <a:ext cx="49530" cy="67945"/>
          </a:xfrm>
          <a:custGeom>
            <a:avLst/>
            <a:gdLst/>
            <a:ahLst/>
            <a:cxnLst/>
            <a:rect l="l" t="t" r="r" b="b"/>
            <a:pathLst>
              <a:path w="49530" h="67945">
                <a:moveTo>
                  <a:pt x="0" y="67866"/>
                </a:moveTo>
                <a:lnTo>
                  <a:pt x="49148" y="0"/>
                </a:lnTo>
              </a:path>
            </a:pathLst>
          </a:custGeom>
          <a:ln w="9143">
            <a:solidFill>
              <a:srgbClr val="000000"/>
            </a:solidFill>
          </a:ln>
        </p:spPr>
        <p:txBody>
          <a:bodyPr wrap="square" lIns="0" tIns="0" rIns="0" bIns="0" rtlCol="0"/>
          <a:lstStyle/>
          <a:p>
            <a:endParaRPr/>
          </a:p>
        </p:txBody>
      </p:sp>
      <p:sp>
        <p:nvSpPr>
          <p:cNvPr id="423" name="object 423"/>
          <p:cNvSpPr/>
          <p:nvPr/>
        </p:nvSpPr>
        <p:spPr>
          <a:xfrm>
            <a:off x="2455163" y="5452872"/>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424" name="object 424"/>
          <p:cNvSpPr/>
          <p:nvPr/>
        </p:nvSpPr>
        <p:spPr>
          <a:xfrm>
            <a:off x="2455163" y="5384291"/>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425" name="object 425"/>
          <p:cNvSpPr/>
          <p:nvPr/>
        </p:nvSpPr>
        <p:spPr>
          <a:xfrm>
            <a:off x="2449067" y="5297423"/>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426" name="object 426"/>
          <p:cNvSpPr/>
          <p:nvPr/>
        </p:nvSpPr>
        <p:spPr>
          <a:xfrm>
            <a:off x="2449067" y="5228844"/>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427" name="object 427"/>
          <p:cNvSpPr/>
          <p:nvPr/>
        </p:nvSpPr>
        <p:spPr>
          <a:xfrm>
            <a:off x="2442972" y="5143500"/>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428" name="object 428"/>
          <p:cNvSpPr/>
          <p:nvPr/>
        </p:nvSpPr>
        <p:spPr>
          <a:xfrm>
            <a:off x="2442972" y="5076444"/>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429" name="object 429"/>
          <p:cNvSpPr/>
          <p:nvPr/>
        </p:nvSpPr>
        <p:spPr>
          <a:xfrm>
            <a:off x="2438400" y="4988052"/>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430" name="object 430"/>
          <p:cNvSpPr/>
          <p:nvPr/>
        </p:nvSpPr>
        <p:spPr>
          <a:xfrm>
            <a:off x="2438400" y="4920996"/>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431" name="object 431"/>
          <p:cNvSpPr/>
          <p:nvPr/>
        </p:nvSpPr>
        <p:spPr>
          <a:xfrm>
            <a:off x="2438400" y="4841747"/>
            <a:ext cx="49530" cy="85090"/>
          </a:xfrm>
          <a:custGeom>
            <a:avLst/>
            <a:gdLst/>
            <a:ahLst/>
            <a:cxnLst/>
            <a:rect l="l" t="t" r="r" b="b"/>
            <a:pathLst>
              <a:path w="49530" h="85089">
                <a:moveTo>
                  <a:pt x="49148" y="84831"/>
                </a:moveTo>
                <a:lnTo>
                  <a:pt x="0" y="0"/>
                </a:lnTo>
              </a:path>
            </a:pathLst>
          </a:custGeom>
          <a:ln w="9143">
            <a:solidFill>
              <a:srgbClr val="000000"/>
            </a:solidFill>
          </a:ln>
        </p:spPr>
        <p:txBody>
          <a:bodyPr wrap="square" lIns="0" tIns="0" rIns="0" bIns="0" rtlCol="0"/>
          <a:lstStyle/>
          <a:p>
            <a:endParaRPr/>
          </a:p>
        </p:txBody>
      </p:sp>
      <p:sp>
        <p:nvSpPr>
          <p:cNvPr id="432" name="object 432"/>
          <p:cNvSpPr/>
          <p:nvPr/>
        </p:nvSpPr>
        <p:spPr>
          <a:xfrm>
            <a:off x="2438400" y="4773167"/>
            <a:ext cx="49530" cy="67945"/>
          </a:xfrm>
          <a:custGeom>
            <a:avLst/>
            <a:gdLst/>
            <a:ahLst/>
            <a:cxnLst/>
            <a:rect l="l" t="t" r="r" b="b"/>
            <a:pathLst>
              <a:path w="49530" h="67945">
                <a:moveTo>
                  <a:pt x="0" y="67817"/>
                </a:moveTo>
                <a:lnTo>
                  <a:pt x="49148" y="0"/>
                </a:lnTo>
              </a:path>
            </a:pathLst>
          </a:custGeom>
          <a:ln w="9143">
            <a:solidFill>
              <a:srgbClr val="000000"/>
            </a:solidFill>
          </a:ln>
        </p:spPr>
        <p:txBody>
          <a:bodyPr wrap="square" lIns="0" tIns="0" rIns="0" bIns="0" rtlCol="0"/>
          <a:lstStyle/>
          <a:p>
            <a:endParaRPr/>
          </a:p>
        </p:txBody>
      </p:sp>
      <p:sp>
        <p:nvSpPr>
          <p:cNvPr id="433" name="object 433"/>
          <p:cNvSpPr/>
          <p:nvPr/>
        </p:nvSpPr>
        <p:spPr>
          <a:xfrm>
            <a:off x="2487167" y="4604003"/>
            <a:ext cx="0" cy="170180"/>
          </a:xfrm>
          <a:custGeom>
            <a:avLst/>
            <a:gdLst/>
            <a:ahLst/>
            <a:cxnLst/>
            <a:rect l="l" t="t" r="r" b="b"/>
            <a:pathLst>
              <a:path h="170179">
                <a:moveTo>
                  <a:pt x="0" y="169676"/>
                </a:moveTo>
                <a:lnTo>
                  <a:pt x="0" y="0"/>
                </a:lnTo>
              </a:path>
            </a:pathLst>
          </a:custGeom>
          <a:ln w="9143">
            <a:solidFill>
              <a:srgbClr val="000000"/>
            </a:solidFill>
          </a:ln>
        </p:spPr>
        <p:txBody>
          <a:bodyPr wrap="square" lIns="0" tIns="0" rIns="0" bIns="0" rtlCol="0"/>
          <a:lstStyle/>
          <a:p>
            <a:endParaRPr/>
          </a:p>
        </p:txBody>
      </p:sp>
      <p:sp>
        <p:nvSpPr>
          <p:cNvPr id="434" name="object 434"/>
          <p:cNvSpPr txBox="1"/>
          <p:nvPr/>
        </p:nvSpPr>
        <p:spPr>
          <a:xfrm>
            <a:off x="1304448" y="6033210"/>
            <a:ext cx="1348740" cy="137795"/>
          </a:xfrm>
          <a:prstGeom prst="rect">
            <a:avLst/>
          </a:prstGeom>
        </p:spPr>
        <p:txBody>
          <a:bodyPr vert="vert270" wrap="square" lIns="0" tIns="0" rIns="0" bIns="0" rtlCol="0">
            <a:spAutoFit/>
          </a:bodyPr>
          <a:lstStyle/>
          <a:p>
            <a:pPr marL="24130" indent="-635" algn="just">
              <a:lnSpc>
                <a:spcPct val="100000"/>
              </a:lnSpc>
            </a:pPr>
            <a:r>
              <a:rPr sz="1400" dirty="0">
                <a:latin typeface="Times New Roman"/>
                <a:cs typeface="Times New Roman"/>
              </a:rPr>
              <a:t>S</a:t>
            </a:r>
            <a:endParaRPr sz="1400">
              <a:latin typeface="Times New Roman"/>
              <a:cs typeface="Times New Roman"/>
            </a:endParaRPr>
          </a:p>
          <a:p>
            <a:pPr marL="24765" marR="5715" indent="-1270" algn="just">
              <a:lnSpc>
                <a:spcPts val="1510"/>
              </a:lnSpc>
              <a:spcBef>
                <a:spcPts val="434"/>
              </a:spcBef>
            </a:pPr>
            <a:r>
              <a:rPr sz="1400" dirty="0">
                <a:latin typeface="Times New Roman"/>
                <a:cs typeface="Times New Roman"/>
              </a:rPr>
              <a:t>S S</a:t>
            </a:r>
            <a:endParaRPr sz="1400">
              <a:latin typeface="Times New Roman"/>
              <a:cs typeface="Times New Roman"/>
            </a:endParaRPr>
          </a:p>
          <a:p>
            <a:pPr marL="12700" marR="5715" indent="12700" algn="just">
              <a:lnSpc>
                <a:spcPct val="108600"/>
              </a:lnSpc>
              <a:spcBef>
                <a:spcPts val="75"/>
              </a:spcBef>
            </a:pPr>
            <a:r>
              <a:rPr sz="1400" dirty="0">
                <a:latin typeface="Times New Roman"/>
                <a:cs typeface="Times New Roman"/>
              </a:rPr>
              <a:t>S S S</a:t>
            </a:r>
            <a:endParaRPr sz="1400">
              <a:latin typeface="Times New Roman"/>
              <a:cs typeface="Times New Roman"/>
            </a:endParaRPr>
          </a:p>
        </p:txBody>
      </p:sp>
      <p:sp>
        <p:nvSpPr>
          <p:cNvPr id="435" name="object 435"/>
          <p:cNvSpPr txBox="1"/>
          <p:nvPr/>
        </p:nvSpPr>
        <p:spPr>
          <a:xfrm>
            <a:off x="1757554" y="6608011"/>
            <a:ext cx="494030" cy="254000"/>
          </a:xfrm>
          <a:prstGeom prst="rect">
            <a:avLst/>
          </a:prstGeom>
        </p:spPr>
        <p:txBody>
          <a:bodyPr vert="horz" wrap="square" lIns="0" tIns="0" rIns="0" bIns="0" rtlCol="0">
            <a:spAutoFit/>
          </a:bodyPr>
          <a:lstStyle/>
          <a:p>
            <a:pPr marL="12700">
              <a:lnSpc>
                <a:spcPct val="100000"/>
              </a:lnSpc>
            </a:pPr>
            <a:r>
              <a:rPr sz="1800" spc="-5" dirty="0">
                <a:latin typeface="Times New Roman"/>
                <a:cs typeface="Times New Roman"/>
              </a:rPr>
              <a:t>GDE</a:t>
            </a:r>
            <a:endParaRPr sz="1800">
              <a:latin typeface="Times New Roman"/>
              <a:cs typeface="Times New Roman"/>
            </a:endParaRPr>
          </a:p>
        </p:txBody>
      </p:sp>
      <p:sp>
        <p:nvSpPr>
          <p:cNvPr id="436" name="object 436"/>
          <p:cNvSpPr/>
          <p:nvPr/>
        </p:nvSpPr>
        <p:spPr>
          <a:xfrm>
            <a:off x="6877446" y="3095609"/>
            <a:ext cx="594995" cy="598170"/>
          </a:xfrm>
          <a:custGeom>
            <a:avLst/>
            <a:gdLst/>
            <a:ahLst/>
            <a:cxnLst/>
            <a:rect l="l" t="t" r="r" b="b"/>
            <a:pathLst>
              <a:path w="594995" h="598170">
                <a:moveTo>
                  <a:pt x="135635" y="0"/>
                </a:moveTo>
                <a:lnTo>
                  <a:pt x="0" y="134111"/>
                </a:lnTo>
                <a:lnTo>
                  <a:pt x="391149" y="529346"/>
                </a:lnTo>
                <a:lnTo>
                  <a:pt x="323331" y="596402"/>
                </a:lnTo>
                <a:lnTo>
                  <a:pt x="593079" y="597804"/>
                </a:lnTo>
                <a:lnTo>
                  <a:pt x="594132" y="395234"/>
                </a:lnTo>
                <a:lnTo>
                  <a:pt x="526663" y="395234"/>
                </a:lnTo>
                <a:lnTo>
                  <a:pt x="135635" y="0"/>
                </a:lnTo>
                <a:close/>
              </a:path>
              <a:path w="594995" h="598170">
                <a:moveTo>
                  <a:pt x="594481" y="328056"/>
                </a:moveTo>
                <a:lnTo>
                  <a:pt x="526663" y="395234"/>
                </a:lnTo>
                <a:lnTo>
                  <a:pt x="594132" y="395234"/>
                </a:lnTo>
                <a:lnTo>
                  <a:pt x="594481" y="328056"/>
                </a:lnTo>
                <a:close/>
              </a:path>
            </a:pathLst>
          </a:custGeom>
          <a:solidFill>
            <a:srgbClr val="690F2D"/>
          </a:solidFill>
        </p:spPr>
        <p:txBody>
          <a:bodyPr wrap="square" lIns="0" tIns="0" rIns="0" bIns="0" rtlCol="0"/>
          <a:lstStyle/>
          <a:p>
            <a:endParaRPr/>
          </a:p>
        </p:txBody>
      </p:sp>
      <p:sp>
        <p:nvSpPr>
          <p:cNvPr id="437" name="object 437"/>
          <p:cNvSpPr/>
          <p:nvPr/>
        </p:nvSpPr>
        <p:spPr>
          <a:xfrm>
            <a:off x="5513832" y="4975860"/>
            <a:ext cx="746760" cy="382905"/>
          </a:xfrm>
          <a:custGeom>
            <a:avLst/>
            <a:gdLst/>
            <a:ahLst/>
            <a:cxnLst/>
            <a:rect l="l" t="t" r="r" b="b"/>
            <a:pathLst>
              <a:path w="746760" h="382904">
                <a:moveTo>
                  <a:pt x="191261" y="0"/>
                </a:moveTo>
                <a:lnTo>
                  <a:pt x="0" y="191261"/>
                </a:lnTo>
                <a:lnTo>
                  <a:pt x="191261" y="382523"/>
                </a:lnTo>
                <a:lnTo>
                  <a:pt x="191261" y="286892"/>
                </a:lnTo>
                <a:lnTo>
                  <a:pt x="746759" y="286892"/>
                </a:lnTo>
                <a:lnTo>
                  <a:pt x="746759" y="95630"/>
                </a:lnTo>
                <a:lnTo>
                  <a:pt x="191261" y="95630"/>
                </a:lnTo>
                <a:lnTo>
                  <a:pt x="191261" y="0"/>
                </a:lnTo>
                <a:close/>
              </a:path>
            </a:pathLst>
          </a:custGeom>
          <a:solidFill>
            <a:srgbClr val="690F2D"/>
          </a:solidFill>
        </p:spPr>
        <p:txBody>
          <a:bodyPr wrap="square" lIns="0" tIns="0" rIns="0" bIns="0" rtlCol="0"/>
          <a:lstStyle/>
          <a:p>
            <a:endParaRPr/>
          </a:p>
        </p:txBody>
      </p:sp>
      <p:sp>
        <p:nvSpPr>
          <p:cNvPr id="438" name="object 438"/>
          <p:cNvSpPr/>
          <p:nvPr/>
        </p:nvSpPr>
        <p:spPr>
          <a:xfrm>
            <a:off x="2706623" y="5114544"/>
            <a:ext cx="746760" cy="382905"/>
          </a:xfrm>
          <a:custGeom>
            <a:avLst/>
            <a:gdLst/>
            <a:ahLst/>
            <a:cxnLst/>
            <a:rect l="l" t="t" r="r" b="b"/>
            <a:pathLst>
              <a:path w="746760" h="382904">
                <a:moveTo>
                  <a:pt x="191261" y="0"/>
                </a:moveTo>
                <a:lnTo>
                  <a:pt x="0" y="191261"/>
                </a:lnTo>
                <a:lnTo>
                  <a:pt x="191261" y="382523"/>
                </a:lnTo>
                <a:lnTo>
                  <a:pt x="191261" y="286892"/>
                </a:lnTo>
                <a:lnTo>
                  <a:pt x="746759" y="286892"/>
                </a:lnTo>
                <a:lnTo>
                  <a:pt x="746759" y="95630"/>
                </a:lnTo>
                <a:lnTo>
                  <a:pt x="191261" y="95630"/>
                </a:lnTo>
                <a:lnTo>
                  <a:pt x="191261" y="0"/>
                </a:lnTo>
                <a:close/>
              </a:path>
            </a:pathLst>
          </a:custGeom>
          <a:solidFill>
            <a:srgbClr val="690F2D"/>
          </a:solidFill>
        </p:spPr>
        <p:txBody>
          <a:bodyPr wrap="square" lIns="0" tIns="0" rIns="0" bIns="0" rtlCol="0"/>
          <a:lstStyle/>
          <a:p>
            <a:endParaRPr/>
          </a:p>
        </p:txBody>
      </p:sp>
      <p:sp>
        <p:nvSpPr>
          <p:cNvPr id="439" name="object 439"/>
          <p:cNvSpPr txBox="1"/>
          <p:nvPr/>
        </p:nvSpPr>
        <p:spPr>
          <a:xfrm>
            <a:off x="1253525" y="4238122"/>
            <a:ext cx="1362710" cy="398780"/>
          </a:xfrm>
          <a:prstGeom prst="rect">
            <a:avLst/>
          </a:prstGeom>
        </p:spPr>
        <p:txBody>
          <a:bodyPr vert="vert270" wrap="square" lIns="0" tIns="0" rIns="0" bIns="0" rtlCol="0">
            <a:spAutoFit/>
          </a:bodyPr>
          <a:lstStyle/>
          <a:p>
            <a:pPr marL="12700" indent="26034">
              <a:lnSpc>
                <a:spcPct val="100000"/>
              </a:lnSpc>
            </a:pPr>
            <a:r>
              <a:rPr sz="1400" dirty="0">
                <a:latin typeface="Times New Roman"/>
                <a:cs typeface="Times New Roman"/>
              </a:rPr>
              <a:t>I</a:t>
            </a:r>
            <a:r>
              <a:rPr sz="1400" spc="-10" dirty="0">
                <a:latin typeface="Times New Roman"/>
                <a:cs typeface="Times New Roman"/>
              </a:rPr>
              <a:t>L</a:t>
            </a:r>
            <a:r>
              <a:rPr sz="1400" dirty="0">
                <a:latin typeface="Times New Roman"/>
                <a:cs typeface="Times New Roman"/>
              </a:rPr>
              <a:t>12</a:t>
            </a:r>
            <a:endParaRPr sz="1400">
              <a:latin typeface="Times New Roman"/>
              <a:cs typeface="Times New Roman"/>
            </a:endParaRPr>
          </a:p>
          <a:p>
            <a:pPr marL="12700" marR="18415">
              <a:lnSpc>
                <a:spcPts val="1400"/>
              </a:lnSpc>
              <a:spcBef>
                <a:spcPts val="635"/>
              </a:spcBef>
            </a:pPr>
            <a:r>
              <a:rPr sz="1400" dirty="0">
                <a:latin typeface="Times New Roman"/>
                <a:cs typeface="Times New Roman"/>
              </a:rPr>
              <a:t>I</a:t>
            </a:r>
            <a:r>
              <a:rPr sz="1400" spc="-10" dirty="0">
                <a:latin typeface="Times New Roman"/>
                <a:cs typeface="Times New Roman"/>
              </a:rPr>
              <a:t>L</a:t>
            </a:r>
            <a:r>
              <a:rPr sz="1400" dirty="0">
                <a:latin typeface="Times New Roman"/>
                <a:cs typeface="Times New Roman"/>
              </a:rPr>
              <a:t>12 I</a:t>
            </a:r>
            <a:r>
              <a:rPr sz="1400" spc="-10" dirty="0">
                <a:latin typeface="Times New Roman"/>
                <a:cs typeface="Times New Roman"/>
              </a:rPr>
              <a:t>L</a:t>
            </a:r>
            <a:r>
              <a:rPr sz="1400" dirty="0">
                <a:latin typeface="Times New Roman"/>
                <a:cs typeface="Times New Roman"/>
              </a:rPr>
              <a:t>12</a:t>
            </a:r>
            <a:endParaRPr sz="1400">
              <a:latin typeface="Times New Roman"/>
              <a:cs typeface="Times New Roman"/>
            </a:endParaRPr>
          </a:p>
          <a:p>
            <a:pPr marL="12700" marR="5080" indent="-635">
              <a:lnSpc>
                <a:spcPct val="100000"/>
              </a:lnSpc>
              <a:spcBef>
                <a:spcPts val="120"/>
              </a:spcBef>
            </a:pPr>
            <a:r>
              <a:rPr sz="1400" dirty="0">
                <a:latin typeface="Times New Roman"/>
                <a:cs typeface="Times New Roman"/>
              </a:rPr>
              <a:t>I</a:t>
            </a:r>
            <a:r>
              <a:rPr sz="1400" spc="-10" dirty="0">
                <a:latin typeface="Times New Roman"/>
                <a:cs typeface="Times New Roman"/>
              </a:rPr>
              <a:t>L</a:t>
            </a:r>
            <a:r>
              <a:rPr sz="1400" dirty="0">
                <a:latin typeface="Times New Roman"/>
                <a:cs typeface="Times New Roman"/>
              </a:rPr>
              <a:t>12 I</a:t>
            </a:r>
            <a:r>
              <a:rPr sz="1400" spc="-10" dirty="0">
                <a:latin typeface="Times New Roman"/>
                <a:cs typeface="Times New Roman"/>
              </a:rPr>
              <a:t>L</a:t>
            </a:r>
            <a:r>
              <a:rPr sz="1400" dirty="0">
                <a:latin typeface="Times New Roman"/>
                <a:cs typeface="Times New Roman"/>
              </a:rPr>
              <a:t>12</a:t>
            </a:r>
            <a:endParaRPr sz="1400">
              <a:latin typeface="Times New Roman"/>
              <a:cs typeface="Times New Roman"/>
            </a:endParaRPr>
          </a:p>
          <a:p>
            <a:pPr marL="38735">
              <a:lnSpc>
                <a:spcPct val="100000"/>
              </a:lnSpc>
              <a:spcBef>
                <a:spcPts val="525"/>
              </a:spcBef>
            </a:pPr>
            <a:r>
              <a:rPr sz="1400" dirty="0">
                <a:latin typeface="Times New Roman"/>
                <a:cs typeface="Times New Roman"/>
              </a:rPr>
              <a:t>I</a:t>
            </a:r>
            <a:r>
              <a:rPr sz="1400" spc="-10" dirty="0">
                <a:latin typeface="Times New Roman"/>
                <a:cs typeface="Times New Roman"/>
              </a:rPr>
              <a:t>L</a:t>
            </a:r>
            <a:r>
              <a:rPr sz="1400" dirty="0">
                <a:latin typeface="Times New Roman"/>
                <a:cs typeface="Times New Roman"/>
              </a:rPr>
              <a:t>12</a:t>
            </a:r>
            <a:endParaRPr sz="140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372" y="515935"/>
            <a:ext cx="1563370" cy="533400"/>
          </a:xfrm>
          <a:prstGeom prst="rect">
            <a:avLst/>
          </a:prstGeom>
        </p:spPr>
        <p:txBody>
          <a:bodyPr vert="horz" wrap="square" lIns="0" tIns="0" rIns="0" bIns="0" rtlCol="0">
            <a:spAutoFit/>
          </a:bodyPr>
          <a:lstStyle/>
          <a:p>
            <a:pPr marL="12700">
              <a:lnSpc>
                <a:spcPct val="100000"/>
              </a:lnSpc>
            </a:pPr>
            <a:r>
              <a:rPr sz="4000" spc="-25" dirty="0">
                <a:solidFill>
                  <a:srgbClr val="212168"/>
                </a:solidFill>
                <a:latin typeface="Times New Roman"/>
                <a:cs typeface="Times New Roman"/>
              </a:rPr>
              <a:t>Tab</a:t>
            </a:r>
            <a:r>
              <a:rPr sz="4000" spc="-5" dirty="0">
                <a:solidFill>
                  <a:srgbClr val="212168"/>
                </a:solidFill>
                <a:latin typeface="Times New Roman"/>
                <a:cs typeface="Times New Roman"/>
              </a:rPr>
              <a:t>l</a:t>
            </a:r>
            <a:r>
              <a:rPr sz="4000" spc="-20" dirty="0">
                <a:solidFill>
                  <a:srgbClr val="212168"/>
                </a:solidFill>
                <a:latin typeface="Times New Roman"/>
                <a:cs typeface="Times New Roman"/>
              </a:rPr>
              <a:t>e</a:t>
            </a:r>
            <a:r>
              <a:rPr sz="4000" spc="-5" dirty="0">
                <a:solidFill>
                  <a:srgbClr val="212168"/>
                </a:solidFill>
                <a:latin typeface="Times New Roman"/>
                <a:cs typeface="Times New Roman"/>
              </a:rPr>
              <a:t> </a:t>
            </a:r>
            <a:r>
              <a:rPr sz="4000" spc="-20" dirty="0">
                <a:solidFill>
                  <a:srgbClr val="212168"/>
                </a:solidFill>
                <a:latin typeface="Times New Roman"/>
                <a:cs typeface="Times New Roman"/>
              </a:rPr>
              <a:t>1</a:t>
            </a:r>
            <a:endParaRPr sz="4000">
              <a:latin typeface="Times New Roman"/>
              <a:cs typeface="Times New Roman"/>
            </a:endParaRPr>
          </a:p>
        </p:txBody>
      </p:sp>
      <p:sp>
        <p:nvSpPr>
          <p:cNvPr id="3" name="object 3"/>
          <p:cNvSpPr txBox="1"/>
          <p:nvPr/>
        </p:nvSpPr>
        <p:spPr>
          <a:xfrm>
            <a:off x="2193164" y="527500"/>
            <a:ext cx="6694805" cy="254000"/>
          </a:xfrm>
          <a:prstGeom prst="rect">
            <a:avLst/>
          </a:prstGeom>
        </p:spPr>
        <p:txBody>
          <a:bodyPr vert="horz" wrap="square" lIns="0" tIns="0" rIns="0" bIns="0" rtlCol="0">
            <a:spAutoFit/>
          </a:bodyPr>
          <a:lstStyle/>
          <a:p>
            <a:pPr marL="12700">
              <a:lnSpc>
                <a:spcPct val="100000"/>
              </a:lnSpc>
            </a:pPr>
            <a:r>
              <a:rPr sz="1800" spc="-15" dirty="0">
                <a:solidFill>
                  <a:srgbClr val="212168"/>
                </a:solidFill>
                <a:latin typeface="Times New Roman"/>
                <a:cs typeface="Times New Roman"/>
              </a:rPr>
              <a:t>T</a:t>
            </a:r>
            <a:r>
              <a:rPr sz="1800" spc="-5" dirty="0">
                <a:solidFill>
                  <a:srgbClr val="212168"/>
                </a:solidFill>
                <a:latin typeface="Times New Roman"/>
                <a:cs typeface="Times New Roman"/>
              </a:rPr>
              <a:t>a</a:t>
            </a:r>
            <a:r>
              <a:rPr sz="1800" spc="-10" dirty="0">
                <a:solidFill>
                  <a:srgbClr val="212168"/>
                </a:solidFill>
                <a:latin typeface="Times New Roman"/>
                <a:cs typeface="Times New Roman"/>
              </a:rPr>
              <a:t>ble</a:t>
            </a:r>
            <a:r>
              <a:rPr sz="1800" spc="-15" dirty="0">
                <a:solidFill>
                  <a:srgbClr val="212168"/>
                </a:solidFill>
                <a:latin typeface="Times New Roman"/>
                <a:cs typeface="Times New Roman"/>
              </a:rPr>
              <a:t> </a:t>
            </a:r>
            <a:r>
              <a:rPr sz="1800" dirty="0">
                <a:solidFill>
                  <a:srgbClr val="212168"/>
                </a:solidFill>
                <a:latin typeface="Times New Roman"/>
                <a:cs typeface="Times New Roman"/>
              </a:rPr>
              <a:t>1</a:t>
            </a:r>
            <a:r>
              <a:rPr sz="1800" spc="10" dirty="0">
                <a:solidFill>
                  <a:srgbClr val="212168"/>
                </a:solidFill>
                <a:latin typeface="Times New Roman"/>
                <a:cs typeface="Times New Roman"/>
              </a:rPr>
              <a:t> </a:t>
            </a:r>
            <a:r>
              <a:rPr sz="1800" dirty="0">
                <a:solidFill>
                  <a:srgbClr val="212168"/>
                </a:solidFill>
                <a:latin typeface="Times New Roman"/>
                <a:cs typeface="Times New Roman"/>
              </a:rPr>
              <a:t>–</a:t>
            </a:r>
            <a:r>
              <a:rPr sz="1800" spc="-10" dirty="0">
                <a:solidFill>
                  <a:srgbClr val="212168"/>
                </a:solidFill>
                <a:latin typeface="Times New Roman"/>
                <a:cs typeface="Times New Roman"/>
              </a:rPr>
              <a:t> </a:t>
            </a:r>
            <a:r>
              <a:rPr sz="1800" spc="-5" dirty="0">
                <a:solidFill>
                  <a:srgbClr val="212168"/>
                </a:solidFill>
                <a:latin typeface="Times New Roman"/>
                <a:cs typeface="Times New Roman"/>
              </a:rPr>
              <a:t>l</a:t>
            </a:r>
            <a:r>
              <a:rPr sz="1800" dirty="0">
                <a:solidFill>
                  <a:srgbClr val="212168"/>
                </a:solidFill>
                <a:latin typeface="Times New Roman"/>
                <a:cs typeface="Times New Roman"/>
              </a:rPr>
              <a:t>i</a:t>
            </a:r>
            <a:r>
              <a:rPr sz="1800" spc="-15" dirty="0">
                <a:solidFill>
                  <a:srgbClr val="212168"/>
                </a:solidFill>
                <a:latin typeface="Times New Roman"/>
                <a:cs typeface="Times New Roman"/>
              </a:rPr>
              <a:t>s</a:t>
            </a:r>
            <a:r>
              <a:rPr sz="1800" spc="-5" dirty="0">
                <a:solidFill>
                  <a:srgbClr val="212168"/>
                </a:solidFill>
                <a:latin typeface="Times New Roman"/>
                <a:cs typeface="Times New Roman"/>
              </a:rPr>
              <a:t>t</a:t>
            </a:r>
            <a:r>
              <a:rPr sz="1800" spc="-10" dirty="0">
                <a:solidFill>
                  <a:srgbClr val="212168"/>
                </a:solidFill>
                <a:latin typeface="Times New Roman"/>
                <a:cs typeface="Times New Roman"/>
              </a:rPr>
              <a:t> </a:t>
            </a:r>
            <a:r>
              <a:rPr sz="1800" dirty="0">
                <a:solidFill>
                  <a:srgbClr val="212168"/>
                </a:solidFill>
                <a:latin typeface="Times New Roman"/>
                <a:cs typeface="Times New Roman"/>
              </a:rPr>
              <a:t>of </a:t>
            </a:r>
            <a:r>
              <a:rPr sz="1800" spc="-10" dirty="0">
                <a:solidFill>
                  <a:srgbClr val="212168"/>
                </a:solidFill>
                <a:latin typeface="Times New Roman"/>
                <a:cs typeface="Times New Roman"/>
              </a:rPr>
              <a:t>descrip</a:t>
            </a:r>
            <a:r>
              <a:rPr sz="1800" dirty="0">
                <a:solidFill>
                  <a:srgbClr val="212168"/>
                </a:solidFill>
                <a:latin typeface="Times New Roman"/>
                <a:cs typeface="Times New Roman"/>
              </a:rPr>
              <a:t>t</a:t>
            </a:r>
            <a:r>
              <a:rPr sz="1800" spc="-10" dirty="0">
                <a:solidFill>
                  <a:srgbClr val="212168"/>
                </a:solidFill>
                <a:latin typeface="Times New Roman"/>
                <a:cs typeface="Times New Roman"/>
              </a:rPr>
              <a:t>ions,</a:t>
            </a:r>
            <a:r>
              <a:rPr sz="1800" spc="-5" dirty="0">
                <a:solidFill>
                  <a:srgbClr val="212168"/>
                </a:solidFill>
                <a:latin typeface="Times New Roman"/>
                <a:cs typeface="Times New Roman"/>
              </a:rPr>
              <a:t> </a:t>
            </a:r>
            <a:r>
              <a:rPr sz="1800" dirty="0">
                <a:solidFill>
                  <a:srgbClr val="212168"/>
                </a:solidFill>
                <a:latin typeface="Times New Roman"/>
                <a:cs typeface="Times New Roman"/>
              </a:rPr>
              <a:t>pros</a:t>
            </a:r>
            <a:r>
              <a:rPr sz="1800" spc="-15" dirty="0">
                <a:solidFill>
                  <a:srgbClr val="212168"/>
                </a:solidFill>
                <a:latin typeface="Times New Roman"/>
                <a:cs typeface="Times New Roman"/>
              </a:rPr>
              <a:t> </a:t>
            </a:r>
            <a:r>
              <a:rPr sz="1800" spc="-10" dirty="0">
                <a:solidFill>
                  <a:srgbClr val="212168"/>
                </a:solidFill>
                <a:latin typeface="Times New Roman"/>
                <a:cs typeface="Times New Roman"/>
              </a:rPr>
              <a:t>and</a:t>
            </a:r>
            <a:r>
              <a:rPr sz="1800" spc="5" dirty="0">
                <a:solidFill>
                  <a:srgbClr val="212168"/>
                </a:solidFill>
                <a:latin typeface="Times New Roman"/>
                <a:cs typeface="Times New Roman"/>
              </a:rPr>
              <a:t> </a:t>
            </a:r>
            <a:r>
              <a:rPr sz="1800" dirty="0">
                <a:solidFill>
                  <a:srgbClr val="212168"/>
                </a:solidFill>
                <a:latin typeface="Times New Roman"/>
                <a:cs typeface="Times New Roman"/>
              </a:rPr>
              <a:t>cons</a:t>
            </a:r>
            <a:r>
              <a:rPr sz="1800" spc="-10" dirty="0">
                <a:solidFill>
                  <a:srgbClr val="212168"/>
                </a:solidFill>
                <a:latin typeface="Times New Roman"/>
                <a:cs typeface="Times New Roman"/>
              </a:rPr>
              <a:t> </a:t>
            </a:r>
            <a:r>
              <a:rPr sz="1800" dirty="0">
                <a:solidFill>
                  <a:srgbClr val="212168"/>
                </a:solidFill>
                <a:latin typeface="Times New Roman"/>
                <a:cs typeface="Times New Roman"/>
              </a:rPr>
              <a:t>for</a:t>
            </a:r>
            <a:r>
              <a:rPr sz="1800" spc="5" dirty="0">
                <a:solidFill>
                  <a:srgbClr val="212168"/>
                </a:solidFill>
                <a:latin typeface="Times New Roman"/>
                <a:cs typeface="Times New Roman"/>
              </a:rPr>
              <a:t> </a:t>
            </a:r>
            <a:r>
              <a:rPr sz="1800" spc="-15" dirty="0">
                <a:solidFill>
                  <a:srgbClr val="212168"/>
                </a:solidFill>
                <a:latin typeface="Times New Roman"/>
                <a:cs typeface="Times New Roman"/>
              </a:rPr>
              <a:t>com</a:t>
            </a:r>
            <a:r>
              <a:rPr sz="1800" spc="-30" dirty="0">
                <a:solidFill>
                  <a:srgbClr val="212168"/>
                </a:solidFill>
                <a:latin typeface="Times New Roman"/>
                <a:cs typeface="Times New Roman"/>
              </a:rPr>
              <a:t>m</a:t>
            </a:r>
            <a:r>
              <a:rPr sz="1800" dirty="0">
                <a:solidFill>
                  <a:srgbClr val="212168"/>
                </a:solidFill>
                <a:latin typeface="Times New Roman"/>
                <a:cs typeface="Times New Roman"/>
              </a:rPr>
              <a:t>on </a:t>
            </a:r>
            <a:r>
              <a:rPr sz="1800" spc="-10" dirty="0">
                <a:solidFill>
                  <a:srgbClr val="212168"/>
                </a:solidFill>
                <a:latin typeface="Times New Roman"/>
                <a:cs typeface="Times New Roman"/>
              </a:rPr>
              <a:t>e</a:t>
            </a:r>
            <a:r>
              <a:rPr sz="1800" dirty="0">
                <a:solidFill>
                  <a:srgbClr val="212168"/>
                </a:solidFill>
                <a:latin typeface="Times New Roman"/>
                <a:cs typeface="Times New Roman"/>
              </a:rPr>
              <a:t>l</a:t>
            </a:r>
            <a:r>
              <a:rPr sz="1800" spc="-10" dirty="0">
                <a:solidFill>
                  <a:srgbClr val="212168"/>
                </a:solidFill>
                <a:latin typeface="Times New Roman"/>
                <a:cs typeface="Times New Roman"/>
              </a:rPr>
              <a:t>e</a:t>
            </a:r>
            <a:r>
              <a:rPr sz="1800" spc="-5" dirty="0">
                <a:solidFill>
                  <a:srgbClr val="212168"/>
                </a:solidFill>
                <a:latin typeface="Times New Roman"/>
                <a:cs typeface="Times New Roman"/>
              </a:rPr>
              <a:t>c</a:t>
            </a:r>
            <a:r>
              <a:rPr sz="1800" spc="-10" dirty="0">
                <a:solidFill>
                  <a:srgbClr val="212168"/>
                </a:solidFill>
                <a:latin typeface="Times New Roman"/>
                <a:cs typeface="Times New Roman"/>
              </a:rPr>
              <a:t>tro</a:t>
            </a:r>
            <a:r>
              <a:rPr sz="1800" spc="-5" dirty="0">
                <a:solidFill>
                  <a:srgbClr val="212168"/>
                </a:solidFill>
                <a:latin typeface="Times New Roman"/>
                <a:cs typeface="Times New Roman"/>
              </a:rPr>
              <a:t>c</a:t>
            </a:r>
            <a:r>
              <a:rPr sz="1800" spc="-10" dirty="0">
                <a:solidFill>
                  <a:srgbClr val="212168"/>
                </a:solidFill>
                <a:latin typeface="Times New Roman"/>
                <a:cs typeface="Times New Roman"/>
              </a:rPr>
              <a:t>hemic</a:t>
            </a:r>
            <a:r>
              <a:rPr sz="1800" spc="-5" dirty="0">
                <a:solidFill>
                  <a:srgbClr val="212168"/>
                </a:solidFill>
                <a:latin typeface="Times New Roman"/>
                <a:cs typeface="Times New Roman"/>
              </a:rPr>
              <a:t>al</a:t>
            </a:r>
            <a:endParaRPr sz="1800">
              <a:latin typeface="Times New Roman"/>
              <a:cs typeface="Times New Roman"/>
            </a:endParaRPr>
          </a:p>
        </p:txBody>
      </p:sp>
      <p:sp>
        <p:nvSpPr>
          <p:cNvPr id="4" name="object 4"/>
          <p:cNvSpPr/>
          <p:nvPr/>
        </p:nvSpPr>
        <p:spPr>
          <a:xfrm>
            <a:off x="457200" y="1639824"/>
            <a:ext cx="1622425" cy="822960"/>
          </a:xfrm>
          <a:custGeom>
            <a:avLst/>
            <a:gdLst/>
            <a:ahLst/>
            <a:cxnLst/>
            <a:rect l="l" t="t" r="r" b="b"/>
            <a:pathLst>
              <a:path w="1622425" h="822960">
                <a:moveTo>
                  <a:pt x="0" y="822959"/>
                </a:moveTo>
                <a:lnTo>
                  <a:pt x="1622297" y="822959"/>
                </a:lnTo>
                <a:lnTo>
                  <a:pt x="1622297" y="0"/>
                </a:lnTo>
                <a:lnTo>
                  <a:pt x="0" y="0"/>
                </a:lnTo>
                <a:lnTo>
                  <a:pt x="0" y="822959"/>
                </a:lnTo>
                <a:close/>
              </a:path>
            </a:pathLst>
          </a:custGeom>
          <a:solidFill>
            <a:srgbClr val="000000"/>
          </a:solidFill>
        </p:spPr>
        <p:txBody>
          <a:bodyPr wrap="square" lIns="0" tIns="0" rIns="0" bIns="0" rtlCol="0"/>
          <a:lstStyle/>
          <a:p>
            <a:endParaRPr/>
          </a:p>
        </p:txBody>
      </p:sp>
      <p:sp>
        <p:nvSpPr>
          <p:cNvPr id="5" name="object 5"/>
          <p:cNvSpPr/>
          <p:nvPr/>
        </p:nvSpPr>
        <p:spPr>
          <a:xfrm>
            <a:off x="2079497" y="1639824"/>
            <a:ext cx="3192780" cy="822960"/>
          </a:xfrm>
          <a:custGeom>
            <a:avLst/>
            <a:gdLst/>
            <a:ahLst/>
            <a:cxnLst/>
            <a:rect l="l" t="t" r="r" b="b"/>
            <a:pathLst>
              <a:path w="3192779" h="822960">
                <a:moveTo>
                  <a:pt x="0" y="822959"/>
                </a:moveTo>
                <a:lnTo>
                  <a:pt x="3192261" y="822959"/>
                </a:lnTo>
                <a:lnTo>
                  <a:pt x="3192261" y="0"/>
                </a:lnTo>
                <a:lnTo>
                  <a:pt x="0" y="0"/>
                </a:lnTo>
                <a:lnTo>
                  <a:pt x="0" y="822959"/>
                </a:lnTo>
                <a:close/>
              </a:path>
            </a:pathLst>
          </a:custGeom>
          <a:solidFill>
            <a:srgbClr val="000000"/>
          </a:solidFill>
        </p:spPr>
        <p:txBody>
          <a:bodyPr wrap="square" lIns="0" tIns="0" rIns="0" bIns="0" rtlCol="0"/>
          <a:lstStyle/>
          <a:p>
            <a:endParaRPr/>
          </a:p>
        </p:txBody>
      </p:sp>
      <p:sp>
        <p:nvSpPr>
          <p:cNvPr id="6" name="object 6"/>
          <p:cNvSpPr/>
          <p:nvPr/>
        </p:nvSpPr>
        <p:spPr>
          <a:xfrm>
            <a:off x="5271759" y="1639824"/>
            <a:ext cx="1782445" cy="822960"/>
          </a:xfrm>
          <a:custGeom>
            <a:avLst/>
            <a:gdLst/>
            <a:ahLst/>
            <a:cxnLst/>
            <a:rect l="l" t="t" r="r" b="b"/>
            <a:pathLst>
              <a:path w="1782445" h="822960">
                <a:moveTo>
                  <a:pt x="0" y="822959"/>
                </a:moveTo>
                <a:lnTo>
                  <a:pt x="1782199" y="822959"/>
                </a:lnTo>
                <a:lnTo>
                  <a:pt x="1782199" y="0"/>
                </a:lnTo>
                <a:lnTo>
                  <a:pt x="0" y="0"/>
                </a:lnTo>
                <a:lnTo>
                  <a:pt x="0" y="822959"/>
                </a:lnTo>
                <a:close/>
              </a:path>
            </a:pathLst>
          </a:custGeom>
          <a:solidFill>
            <a:srgbClr val="000000"/>
          </a:solidFill>
        </p:spPr>
        <p:txBody>
          <a:bodyPr wrap="square" lIns="0" tIns="0" rIns="0" bIns="0" rtlCol="0"/>
          <a:lstStyle/>
          <a:p>
            <a:endParaRPr/>
          </a:p>
        </p:txBody>
      </p:sp>
      <p:sp>
        <p:nvSpPr>
          <p:cNvPr id="7" name="object 7"/>
          <p:cNvSpPr/>
          <p:nvPr/>
        </p:nvSpPr>
        <p:spPr>
          <a:xfrm>
            <a:off x="7053955" y="1639824"/>
            <a:ext cx="1782445" cy="822960"/>
          </a:xfrm>
          <a:custGeom>
            <a:avLst/>
            <a:gdLst/>
            <a:ahLst/>
            <a:cxnLst/>
            <a:rect l="l" t="t" r="r" b="b"/>
            <a:pathLst>
              <a:path w="1782445" h="822960">
                <a:moveTo>
                  <a:pt x="0" y="822959"/>
                </a:moveTo>
                <a:lnTo>
                  <a:pt x="1782186" y="822959"/>
                </a:lnTo>
                <a:lnTo>
                  <a:pt x="1782186" y="0"/>
                </a:lnTo>
                <a:lnTo>
                  <a:pt x="0" y="0"/>
                </a:lnTo>
                <a:lnTo>
                  <a:pt x="0" y="822959"/>
                </a:lnTo>
                <a:close/>
              </a:path>
            </a:pathLst>
          </a:custGeom>
          <a:solidFill>
            <a:srgbClr val="000000"/>
          </a:solidFill>
        </p:spPr>
        <p:txBody>
          <a:bodyPr wrap="square" lIns="0" tIns="0" rIns="0" bIns="0" rtlCol="0"/>
          <a:lstStyle/>
          <a:p>
            <a:endParaRPr/>
          </a:p>
        </p:txBody>
      </p:sp>
      <p:sp>
        <p:nvSpPr>
          <p:cNvPr id="8" name="object 8"/>
          <p:cNvSpPr/>
          <p:nvPr/>
        </p:nvSpPr>
        <p:spPr>
          <a:xfrm>
            <a:off x="457200" y="5276789"/>
            <a:ext cx="1622425" cy="911860"/>
          </a:xfrm>
          <a:custGeom>
            <a:avLst/>
            <a:gdLst/>
            <a:ahLst/>
            <a:cxnLst/>
            <a:rect l="l" t="t" r="r" b="b"/>
            <a:pathLst>
              <a:path w="1622425" h="911860">
                <a:moveTo>
                  <a:pt x="0" y="911544"/>
                </a:moveTo>
                <a:lnTo>
                  <a:pt x="1622297" y="911544"/>
                </a:lnTo>
                <a:lnTo>
                  <a:pt x="1622297" y="0"/>
                </a:lnTo>
                <a:lnTo>
                  <a:pt x="0" y="0"/>
                </a:lnTo>
                <a:lnTo>
                  <a:pt x="0" y="911544"/>
                </a:lnTo>
                <a:close/>
              </a:path>
            </a:pathLst>
          </a:custGeom>
          <a:solidFill>
            <a:srgbClr val="000000"/>
          </a:solidFill>
        </p:spPr>
        <p:txBody>
          <a:bodyPr wrap="square" lIns="0" tIns="0" rIns="0" bIns="0" rtlCol="0"/>
          <a:lstStyle/>
          <a:p>
            <a:endParaRPr/>
          </a:p>
        </p:txBody>
      </p:sp>
      <p:sp>
        <p:nvSpPr>
          <p:cNvPr id="9" name="object 9"/>
          <p:cNvSpPr/>
          <p:nvPr/>
        </p:nvSpPr>
        <p:spPr>
          <a:xfrm>
            <a:off x="2079497" y="5276789"/>
            <a:ext cx="3192780" cy="911860"/>
          </a:xfrm>
          <a:custGeom>
            <a:avLst/>
            <a:gdLst/>
            <a:ahLst/>
            <a:cxnLst/>
            <a:rect l="l" t="t" r="r" b="b"/>
            <a:pathLst>
              <a:path w="3192779" h="911860">
                <a:moveTo>
                  <a:pt x="0" y="911544"/>
                </a:moveTo>
                <a:lnTo>
                  <a:pt x="3192261" y="911544"/>
                </a:lnTo>
                <a:lnTo>
                  <a:pt x="3192261" y="0"/>
                </a:lnTo>
                <a:lnTo>
                  <a:pt x="0" y="0"/>
                </a:lnTo>
                <a:lnTo>
                  <a:pt x="0" y="911544"/>
                </a:lnTo>
                <a:close/>
              </a:path>
            </a:pathLst>
          </a:custGeom>
          <a:solidFill>
            <a:srgbClr val="000000"/>
          </a:solidFill>
        </p:spPr>
        <p:txBody>
          <a:bodyPr wrap="square" lIns="0" tIns="0" rIns="0" bIns="0" rtlCol="0"/>
          <a:lstStyle/>
          <a:p>
            <a:endParaRPr/>
          </a:p>
        </p:txBody>
      </p:sp>
      <p:sp>
        <p:nvSpPr>
          <p:cNvPr id="10" name="object 10"/>
          <p:cNvSpPr/>
          <p:nvPr/>
        </p:nvSpPr>
        <p:spPr>
          <a:xfrm>
            <a:off x="5271759" y="5276789"/>
            <a:ext cx="1782445" cy="911860"/>
          </a:xfrm>
          <a:custGeom>
            <a:avLst/>
            <a:gdLst/>
            <a:ahLst/>
            <a:cxnLst/>
            <a:rect l="l" t="t" r="r" b="b"/>
            <a:pathLst>
              <a:path w="1782445" h="911860">
                <a:moveTo>
                  <a:pt x="0" y="911544"/>
                </a:moveTo>
                <a:lnTo>
                  <a:pt x="1782199" y="911544"/>
                </a:lnTo>
                <a:lnTo>
                  <a:pt x="1782199" y="0"/>
                </a:lnTo>
                <a:lnTo>
                  <a:pt x="0" y="0"/>
                </a:lnTo>
                <a:lnTo>
                  <a:pt x="0" y="911544"/>
                </a:lnTo>
                <a:close/>
              </a:path>
            </a:pathLst>
          </a:custGeom>
          <a:solidFill>
            <a:srgbClr val="000000"/>
          </a:solidFill>
        </p:spPr>
        <p:txBody>
          <a:bodyPr wrap="square" lIns="0" tIns="0" rIns="0" bIns="0" rtlCol="0"/>
          <a:lstStyle/>
          <a:p>
            <a:endParaRPr/>
          </a:p>
        </p:txBody>
      </p:sp>
      <p:sp>
        <p:nvSpPr>
          <p:cNvPr id="11" name="object 11"/>
          <p:cNvSpPr/>
          <p:nvPr/>
        </p:nvSpPr>
        <p:spPr>
          <a:xfrm>
            <a:off x="7053955" y="5276789"/>
            <a:ext cx="1782445" cy="911860"/>
          </a:xfrm>
          <a:custGeom>
            <a:avLst/>
            <a:gdLst/>
            <a:ahLst/>
            <a:cxnLst/>
            <a:rect l="l" t="t" r="r" b="b"/>
            <a:pathLst>
              <a:path w="1782445" h="911860">
                <a:moveTo>
                  <a:pt x="0" y="911544"/>
                </a:moveTo>
                <a:lnTo>
                  <a:pt x="1782186" y="911544"/>
                </a:lnTo>
                <a:lnTo>
                  <a:pt x="1782186" y="0"/>
                </a:lnTo>
                <a:lnTo>
                  <a:pt x="0" y="0"/>
                </a:lnTo>
                <a:lnTo>
                  <a:pt x="0" y="911544"/>
                </a:lnTo>
                <a:close/>
              </a:path>
            </a:pathLst>
          </a:custGeom>
          <a:solidFill>
            <a:srgbClr val="000000"/>
          </a:solidFill>
        </p:spPr>
        <p:txBody>
          <a:bodyPr wrap="square" lIns="0" tIns="0" rIns="0" bIns="0" rtlCol="0"/>
          <a:lstStyle/>
          <a:p>
            <a:endParaRPr/>
          </a:p>
        </p:txBody>
      </p:sp>
      <p:sp>
        <p:nvSpPr>
          <p:cNvPr id="12" name="object 12"/>
          <p:cNvSpPr/>
          <p:nvPr/>
        </p:nvSpPr>
        <p:spPr>
          <a:xfrm>
            <a:off x="457200" y="1639824"/>
            <a:ext cx="8379459" cy="0"/>
          </a:xfrm>
          <a:custGeom>
            <a:avLst/>
            <a:gdLst/>
            <a:ahLst/>
            <a:cxnLst/>
            <a:rect l="l" t="t" r="r" b="b"/>
            <a:pathLst>
              <a:path w="8379459">
                <a:moveTo>
                  <a:pt x="0" y="0"/>
                </a:moveTo>
                <a:lnTo>
                  <a:pt x="8378951" y="0"/>
                </a:lnTo>
              </a:path>
            </a:pathLst>
          </a:custGeom>
          <a:ln w="12700">
            <a:solidFill>
              <a:srgbClr val="000000"/>
            </a:solidFill>
          </a:ln>
        </p:spPr>
        <p:txBody>
          <a:bodyPr wrap="square" lIns="0" tIns="0" rIns="0" bIns="0" rtlCol="0"/>
          <a:lstStyle/>
          <a:p>
            <a:endParaRPr/>
          </a:p>
        </p:txBody>
      </p:sp>
      <p:sp>
        <p:nvSpPr>
          <p:cNvPr id="13" name="object 13"/>
          <p:cNvSpPr/>
          <p:nvPr/>
        </p:nvSpPr>
        <p:spPr>
          <a:xfrm>
            <a:off x="457200" y="1066800"/>
            <a:ext cx="8379459" cy="0"/>
          </a:xfrm>
          <a:custGeom>
            <a:avLst/>
            <a:gdLst/>
            <a:ahLst/>
            <a:cxnLst/>
            <a:rect l="l" t="t" r="r" b="b"/>
            <a:pathLst>
              <a:path w="8379459">
                <a:moveTo>
                  <a:pt x="0" y="0"/>
                </a:moveTo>
                <a:lnTo>
                  <a:pt x="8378951" y="0"/>
                </a:lnTo>
              </a:path>
            </a:pathLst>
          </a:custGeom>
          <a:ln w="12700">
            <a:solidFill>
              <a:srgbClr val="000000"/>
            </a:solidFill>
          </a:ln>
        </p:spPr>
        <p:txBody>
          <a:bodyPr wrap="square" lIns="0" tIns="0" rIns="0" bIns="0" rtlCol="0"/>
          <a:lstStyle/>
          <a:p>
            <a:endParaRPr/>
          </a:p>
        </p:txBody>
      </p:sp>
      <p:sp>
        <p:nvSpPr>
          <p:cNvPr id="14" name="object 14"/>
          <p:cNvSpPr/>
          <p:nvPr/>
        </p:nvSpPr>
        <p:spPr>
          <a:xfrm>
            <a:off x="457200" y="6188333"/>
            <a:ext cx="8379459" cy="0"/>
          </a:xfrm>
          <a:custGeom>
            <a:avLst/>
            <a:gdLst/>
            <a:ahLst/>
            <a:cxnLst/>
            <a:rect l="l" t="t" r="r" b="b"/>
            <a:pathLst>
              <a:path w="8379459">
                <a:moveTo>
                  <a:pt x="0" y="0"/>
                </a:moveTo>
                <a:lnTo>
                  <a:pt x="8378951" y="0"/>
                </a:lnTo>
              </a:path>
            </a:pathLst>
          </a:custGeom>
          <a:ln w="12700">
            <a:solidFill>
              <a:srgbClr val="000000"/>
            </a:solidFill>
          </a:ln>
        </p:spPr>
        <p:txBody>
          <a:bodyPr wrap="square" lIns="0" tIns="0" rIns="0" bIns="0" rtlCol="0"/>
          <a:lstStyle/>
          <a:p>
            <a:endParaRPr/>
          </a:p>
        </p:txBody>
      </p:sp>
      <p:sp>
        <p:nvSpPr>
          <p:cNvPr id="15" name="object 15"/>
          <p:cNvSpPr txBox="1"/>
          <p:nvPr/>
        </p:nvSpPr>
        <p:spPr>
          <a:xfrm>
            <a:off x="2536064" y="801820"/>
            <a:ext cx="5588000" cy="655955"/>
          </a:xfrm>
          <a:prstGeom prst="rect">
            <a:avLst/>
          </a:prstGeom>
        </p:spPr>
        <p:txBody>
          <a:bodyPr vert="horz" wrap="square" lIns="0" tIns="0" rIns="0" bIns="0" rtlCol="0">
            <a:spAutoFit/>
          </a:bodyPr>
          <a:lstStyle/>
          <a:p>
            <a:pPr marL="12700">
              <a:lnSpc>
                <a:spcPct val="100000"/>
              </a:lnSpc>
            </a:pPr>
            <a:r>
              <a:rPr sz="1800" spc="-5" dirty="0">
                <a:solidFill>
                  <a:srgbClr val="212168"/>
                </a:solidFill>
                <a:latin typeface="Times New Roman"/>
                <a:cs typeface="Times New Roman"/>
              </a:rPr>
              <a:t>te</a:t>
            </a:r>
            <a:r>
              <a:rPr sz="1800" spc="-10" dirty="0">
                <a:solidFill>
                  <a:srgbClr val="212168"/>
                </a:solidFill>
                <a:latin typeface="Times New Roman"/>
                <a:cs typeface="Times New Roman"/>
              </a:rPr>
              <a:t>chn</a:t>
            </a:r>
            <a:r>
              <a:rPr sz="1800" dirty="0">
                <a:solidFill>
                  <a:srgbClr val="212168"/>
                </a:solidFill>
                <a:latin typeface="Times New Roman"/>
                <a:cs typeface="Times New Roman"/>
              </a:rPr>
              <a:t>iques</a:t>
            </a:r>
            <a:endParaRPr sz="1800">
              <a:latin typeface="Times New Roman"/>
              <a:cs typeface="Times New Roman"/>
            </a:endParaRPr>
          </a:p>
          <a:p>
            <a:pPr>
              <a:lnSpc>
                <a:spcPct val="100000"/>
              </a:lnSpc>
              <a:spcBef>
                <a:spcPts val="12"/>
              </a:spcBef>
            </a:pPr>
            <a:endParaRPr sz="1450">
              <a:latin typeface="Times New Roman"/>
              <a:cs typeface="Times New Roman"/>
            </a:endParaRPr>
          </a:p>
          <a:p>
            <a:pPr marL="763270">
              <a:lnSpc>
                <a:spcPct val="100000"/>
              </a:lnSpc>
              <a:tabLst>
                <a:tab pos="3481704" algn="l"/>
                <a:tab pos="5244465" algn="l"/>
              </a:tabLst>
            </a:pPr>
            <a:r>
              <a:rPr sz="1200" b="1" dirty="0">
                <a:latin typeface="Times New Roman"/>
                <a:cs typeface="Times New Roman"/>
              </a:rPr>
              <a:t>D</a:t>
            </a:r>
            <a:r>
              <a:rPr sz="1200" b="1" spc="-10" dirty="0">
                <a:latin typeface="Times New Roman"/>
                <a:cs typeface="Times New Roman"/>
              </a:rPr>
              <a:t>e</a:t>
            </a:r>
            <a:r>
              <a:rPr sz="1200" b="1" dirty="0">
                <a:latin typeface="Times New Roman"/>
                <a:cs typeface="Times New Roman"/>
              </a:rPr>
              <a:t>s</a:t>
            </a:r>
            <a:r>
              <a:rPr sz="1200" b="1" spc="-5" dirty="0">
                <a:latin typeface="Times New Roman"/>
                <a:cs typeface="Times New Roman"/>
              </a:rPr>
              <a:t>cr</a:t>
            </a:r>
            <a:r>
              <a:rPr sz="1200" b="1" dirty="0">
                <a:latin typeface="Times New Roman"/>
                <a:cs typeface="Times New Roman"/>
              </a:rPr>
              <a:t>i</a:t>
            </a:r>
            <a:r>
              <a:rPr sz="1200" b="1" spc="5" dirty="0">
                <a:latin typeface="Times New Roman"/>
                <a:cs typeface="Times New Roman"/>
              </a:rPr>
              <a:t>p</a:t>
            </a:r>
            <a:r>
              <a:rPr sz="1200" b="1" dirty="0">
                <a:latin typeface="Times New Roman"/>
                <a:cs typeface="Times New Roman"/>
              </a:rPr>
              <a:t>tion	</a:t>
            </a:r>
            <a:r>
              <a:rPr sz="1200" b="1" spc="-15" dirty="0">
                <a:latin typeface="Times New Roman"/>
                <a:cs typeface="Times New Roman"/>
              </a:rPr>
              <a:t>P</a:t>
            </a:r>
            <a:r>
              <a:rPr sz="1200" b="1" spc="-30" dirty="0">
                <a:latin typeface="Times New Roman"/>
                <a:cs typeface="Times New Roman"/>
              </a:rPr>
              <a:t>r</a:t>
            </a:r>
            <a:r>
              <a:rPr sz="1200" b="1" dirty="0">
                <a:latin typeface="Times New Roman"/>
                <a:cs typeface="Times New Roman"/>
              </a:rPr>
              <a:t>os	Cons</a:t>
            </a:r>
            <a:endParaRPr sz="1200">
              <a:latin typeface="Times New Roman"/>
              <a:cs typeface="Times New Roman"/>
            </a:endParaRPr>
          </a:p>
        </p:txBody>
      </p:sp>
      <p:sp>
        <p:nvSpPr>
          <p:cNvPr id="16" name="object 16"/>
          <p:cNvSpPr txBox="1"/>
          <p:nvPr/>
        </p:nvSpPr>
        <p:spPr>
          <a:xfrm>
            <a:off x="457200" y="1188277"/>
            <a:ext cx="8379459" cy="1275080"/>
          </a:xfrm>
          <a:prstGeom prst="rect">
            <a:avLst/>
          </a:prstGeom>
        </p:spPr>
        <p:txBody>
          <a:bodyPr vert="horz" wrap="square" lIns="0" tIns="0" rIns="0" bIns="0" rtlCol="0">
            <a:spAutoFit/>
          </a:bodyPr>
          <a:lstStyle/>
          <a:p>
            <a:pPr marL="441959" marR="7038975" indent="-153670">
              <a:lnSpc>
                <a:spcPct val="100000"/>
              </a:lnSpc>
            </a:pPr>
            <a:r>
              <a:rPr sz="1200" b="1" dirty="0">
                <a:latin typeface="Times New Roman"/>
                <a:cs typeface="Times New Roman"/>
              </a:rPr>
              <a:t>Ele</a:t>
            </a:r>
            <a:r>
              <a:rPr sz="1200" b="1" spc="-10" dirty="0">
                <a:latin typeface="Times New Roman"/>
                <a:cs typeface="Times New Roman"/>
              </a:rPr>
              <a:t>c</a:t>
            </a:r>
            <a:r>
              <a:rPr sz="1200" b="1" dirty="0">
                <a:latin typeface="Times New Roman"/>
                <a:cs typeface="Times New Roman"/>
              </a:rPr>
              <a:t>t</a:t>
            </a:r>
            <a:r>
              <a:rPr sz="1200" b="1" spc="-35" dirty="0">
                <a:latin typeface="Times New Roman"/>
                <a:cs typeface="Times New Roman"/>
              </a:rPr>
              <a:t>r</a:t>
            </a:r>
            <a:r>
              <a:rPr sz="1200" b="1" dirty="0">
                <a:latin typeface="Times New Roman"/>
                <a:cs typeface="Times New Roman"/>
              </a:rPr>
              <a:t>o</a:t>
            </a:r>
            <a:r>
              <a:rPr sz="1200" b="1" spc="-5" dirty="0">
                <a:latin typeface="Times New Roman"/>
                <a:cs typeface="Times New Roman"/>
              </a:rPr>
              <a:t>c</a:t>
            </a:r>
            <a:r>
              <a:rPr sz="1200" b="1" dirty="0">
                <a:latin typeface="Times New Roman"/>
                <a:cs typeface="Times New Roman"/>
              </a:rPr>
              <a:t>h</a:t>
            </a:r>
            <a:r>
              <a:rPr sz="1200" b="1" spc="-5" dirty="0">
                <a:latin typeface="Times New Roman"/>
                <a:cs typeface="Times New Roman"/>
              </a:rPr>
              <a:t>e</a:t>
            </a:r>
            <a:r>
              <a:rPr sz="1200" b="1" spc="-20" dirty="0">
                <a:latin typeface="Times New Roman"/>
                <a:cs typeface="Times New Roman"/>
              </a:rPr>
              <a:t>m</a:t>
            </a:r>
            <a:r>
              <a:rPr sz="1200" b="1" spc="10" dirty="0">
                <a:latin typeface="Times New Roman"/>
                <a:cs typeface="Times New Roman"/>
              </a:rPr>
              <a:t>i</a:t>
            </a:r>
            <a:r>
              <a:rPr sz="1200" b="1" spc="-5" dirty="0">
                <a:latin typeface="Times New Roman"/>
                <a:cs typeface="Times New Roman"/>
              </a:rPr>
              <a:t>c</a:t>
            </a:r>
            <a:r>
              <a:rPr sz="1200" b="1" dirty="0">
                <a:latin typeface="Times New Roman"/>
                <a:cs typeface="Times New Roman"/>
              </a:rPr>
              <a:t>al </a:t>
            </a:r>
            <a:r>
              <a:rPr sz="1200" b="1" spc="-105" dirty="0">
                <a:latin typeface="Times New Roman"/>
                <a:cs typeface="Times New Roman"/>
              </a:rPr>
              <a:t>T</a:t>
            </a:r>
            <a:r>
              <a:rPr sz="1200" b="1" spc="-5" dirty="0">
                <a:latin typeface="Times New Roman"/>
                <a:cs typeface="Times New Roman"/>
              </a:rPr>
              <a:t>ec</a:t>
            </a:r>
            <a:r>
              <a:rPr sz="1200" b="1" dirty="0">
                <a:latin typeface="Times New Roman"/>
                <a:cs typeface="Times New Roman"/>
              </a:rPr>
              <a:t>hni</a:t>
            </a:r>
            <a:r>
              <a:rPr sz="1200" b="1" spc="5" dirty="0">
                <a:latin typeface="Times New Roman"/>
                <a:cs typeface="Times New Roman"/>
              </a:rPr>
              <a:t>q</a:t>
            </a:r>
            <a:r>
              <a:rPr sz="1200" b="1" dirty="0">
                <a:latin typeface="Times New Roman"/>
                <a:cs typeface="Times New Roman"/>
              </a:rPr>
              <a:t>ue</a:t>
            </a: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4"/>
              </a:spcBef>
            </a:pPr>
            <a:endParaRPr sz="1100">
              <a:latin typeface="Times New Roman"/>
              <a:cs typeface="Times New Roman"/>
            </a:endParaRPr>
          </a:p>
          <a:p>
            <a:pPr marL="441959">
              <a:lnSpc>
                <a:spcPct val="100000"/>
              </a:lnSpc>
            </a:pPr>
            <a:r>
              <a:rPr sz="1200" spc="5" dirty="0">
                <a:solidFill>
                  <a:srgbClr val="FF0000"/>
                </a:solidFill>
                <a:latin typeface="Times New Roman"/>
                <a:cs typeface="Times New Roman"/>
              </a:rPr>
              <a:t>[</a:t>
            </a:r>
            <a:r>
              <a:rPr sz="1200" dirty="0">
                <a:solidFill>
                  <a:srgbClr val="FF0000"/>
                </a:solidFill>
                <a:latin typeface="Times New Roman"/>
                <a:cs typeface="Times New Roman"/>
              </a:rPr>
              <a:t>1]</a:t>
            </a:r>
            <a:endParaRPr sz="1200">
              <a:latin typeface="Times New Roman"/>
              <a:cs typeface="Times New Roman"/>
            </a:endParaRPr>
          </a:p>
        </p:txBody>
      </p:sp>
      <p:sp>
        <p:nvSpPr>
          <p:cNvPr id="17" name="object 17"/>
          <p:cNvSpPr txBox="1"/>
          <p:nvPr/>
        </p:nvSpPr>
        <p:spPr>
          <a:xfrm>
            <a:off x="535940" y="2838178"/>
            <a:ext cx="1090930" cy="360680"/>
          </a:xfrm>
          <a:prstGeom prst="rect">
            <a:avLst/>
          </a:prstGeom>
        </p:spPr>
        <p:txBody>
          <a:bodyPr vert="horz" wrap="square" lIns="0" tIns="0" rIns="0" bIns="0" rtlCol="0">
            <a:spAutoFit/>
          </a:bodyPr>
          <a:lstStyle/>
          <a:p>
            <a:pPr marL="12700" marR="5080">
              <a:lnSpc>
                <a:spcPct val="100000"/>
              </a:lnSpc>
            </a:pPr>
            <a:r>
              <a:rPr sz="1200" dirty="0">
                <a:latin typeface="Times New Roman"/>
                <a:cs typeface="Times New Roman"/>
              </a:rPr>
              <a:t>Amp</a:t>
            </a:r>
            <a:r>
              <a:rPr sz="1200" spc="-5" dirty="0">
                <a:latin typeface="Times New Roman"/>
                <a:cs typeface="Times New Roman"/>
              </a:rPr>
              <a:t>e</a:t>
            </a:r>
            <a:r>
              <a:rPr sz="1200" dirty="0">
                <a:latin typeface="Times New Roman"/>
                <a:cs typeface="Times New Roman"/>
              </a:rPr>
              <a:t>rom</a:t>
            </a:r>
            <a:r>
              <a:rPr sz="1200" spc="-10" dirty="0">
                <a:latin typeface="Times New Roman"/>
                <a:cs typeface="Times New Roman"/>
              </a:rPr>
              <a:t>e</a:t>
            </a:r>
            <a:r>
              <a:rPr sz="1200" dirty="0">
                <a:latin typeface="Times New Roman"/>
                <a:cs typeface="Times New Roman"/>
              </a:rPr>
              <a:t>tric</a:t>
            </a:r>
            <a:r>
              <a:rPr sz="1200" spc="30" dirty="0">
                <a:latin typeface="Times New Roman"/>
                <a:cs typeface="Times New Roman"/>
              </a:rPr>
              <a:t> </a:t>
            </a:r>
            <a:r>
              <a:rPr sz="1200" dirty="0">
                <a:latin typeface="Times New Roman"/>
                <a:cs typeface="Times New Roman"/>
              </a:rPr>
              <a:t>i</a:t>
            </a:r>
            <a:r>
              <a:rPr sz="1200" spc="-5" dirty="0">
                <a:latin typeface="Times New Roman"/>
                <a:cs typeface="Times New Roman"/>
              </a:rPr>
              <a:t>-</a:t>
            </a:r>
            <a:r>
              <a:rPr sz="1200" dirty="0">
                <a:latin typeface="Times New Roman"/>
                <a:cs typeface="Times New Roman"/>
              </a:rPr>
              <a:t>t (</a:t>
            </a:r>
            <a:r>
              <a:rPr sz="1200" spc="-10" dirty="0">
                <a:latin typeface="Times New Roman"/>
                <a:cs typeface="Times New Roman"/>
              </a:rPr>
              <a:t>A</a:t>
            </a:r>
            <a:r>
              <a:rPr sz="1200" dirty="0">
                <a:latin typeface="Times New Roman"/>
                <a:cs typeface="Times New Roman"/>
              </a:rPr>
              <a:t>M</a:t>
            </a:r>
            <a:r>
              <a:rPr sz="1200" spc="5" dirty="0">
                <a:latin typeface="Times New Roman"/>
                <a:cs typeface="Times New Roman"/>
              </a:rPr>
              <a:t>P</a:t>
            </a:r>
            <a:r>
              <a:rPr sz="1200" spc="-5" dirty="0">
                <a:latin typeface="Times New Roman"/>
                <a:cs typeface="Times New Roman"/>
              </a:rPr>
              <a:t>-</a:t>
            </a:r>
            <a:r>
              <a:rPr sz="1200" dirty="0">
                <a:latin typeface="Times New Roman"/>
                <a:cs typeface="Times New Roman"/>
              </a:rPr>
              <a:t>it)</a:t>
            </a:r>
            <a:r>
              <a:rPr sz="1200" spc="-5" dirty="0">
                <a:latin typeface="Times New Roman"/>
                <a:cs typeface="Times New Roman"/>
              </a:rPr>
              <a:t> </a:t>
            </a:r>
            <a:r>
              <a:rPr sz="1200" spc="5" dirty="0">
                <a:solidFill>
                  <a:srgbClr val="FF0000"/>
                </a:solidFill>
                <a:latin typeface="Times New Roman"/>
                <a:cs typeface="Times New Roman"/>
              </a:rPr>
              <a:t>[</a:t>
            </a:r>
            <a:r>
              <a:rPr sz="1200" dirty="0">
                <a:solidFill>
                  <a:srgbClr val="FF0000"/>
                </a:solidFill>
                <a:latin typeface="Times New Roman"/>
                <a:cs typeface="Times New Roman"/>
              </a:rPr>
              <a:t>2]</a:t>
            </a:r>
            <a:endParaRPr sz="1200">
              <a:latin typeface="Times New Roman"/>
              <a:cs typeface="Times New Roman"/>
            </a:endParaRPr>
          </a:p>
        </p:txBody>
      </p:sp>
      <p:sp>
        <p:nvSpPr>
          <p:cNvPr id="18" name="object 18"/>
          <p:cNvSpPr txBox="1"/>
          <p:nvPr/>
        </p:nvSpPr>
        <p:spPr>
          <a:xfrm>
            <a:off x="2158747" y="2655290"/>
            <a:ext cx="2949575" cy="726440"/>
          </a:xfrm>
          <a:prstGeom prst="rect">
            <a:avLst/>
          </a:prstGeom>
        </p:spPr>
        <p:txBody>
          <a:bodyPr vert="horz" wrap="square" lIns="0" tIns="0" rIns="0" bIns="0" rtlCol="0">
            <a:spAutoFit/>
          </a:bodyPr>
          <a:lstStyle/>
          <a:p>
            <a:pPr marL="12700" marR="5080">
              <a:lnSpc>
                <a:spcPct val="100000"/>
              </a:lnSpc>
            </a:pP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method</a:t>
            </a:r>
            <a:r>
              <a:rPr sz="1200" spc="10" dirty="0">
                <a:latin typeface="Times New Roman"/>
                <a:cs typeface="Times New Roman"/>
              </a:rPr>
              <a:t> </a:t>
            </a:r>
            <a:r>
              <a:rPr sz="1200" dirty="0">
                <a:latin typeface="Times New Roman"/>
                <a:cs typeface="Times New Roman"/>
              </a:rPr>
              <a:t>in</a:t>
            </a:r>
            <a:r>
              <a:rPr sz="1200" spc="10" dirty="0">
                <a:latin typeface="Times New Roman"/>
                <a:cs typeface="Times New Roman"/>
              </a:rPr>
              <a:t> </a:t>
            </a:r>
            <a:r>
              <a:rPr sz="1200" dirty="0">
                <a:latin typeface="Times New Roman"/>
                <a:cs typeface="Times New Roman"/>
              </a:rPr>
              <a:t>whi</a:t>
            </a:r>
            <a:r>
              <a:rPr sz="1200" spc="-5" dirty="0">
                <a:latin typeface="Times New Roman"/>
                <a:cs typeface="Times New Roman"/>
              </a:rPr>
              <a:t>c</a:t>
            </a:r>
            <a:r>
              <a:rPr sz="1200" dirty="0">
                <a:latin typeface="Times New Roman"/>
                <a:cs typeface="Times New Roman"/>
              </a:rPr>
              <a:t>h one</a:t>
            </a:r>
            <a:r>
              <a:rPr sz="1200" spc="5" dirty="0">
                <a:latin typeface="Times New Roman"/>
                <a:cs typeface="Times New Roman"/>
              </a:rPr>
              <a:t> </a:t>
            </a:r>
            <a:r>
              <a:rPr sz="1200" dirty="0">
                <a:latin typeface="Times New Roman"/>
                <a:cs typeface="Times New Roman"/>
              </a:rPr>
              <a:t>volt</a:t>
            </a:r>
            <a:r>
              <a:rPr sz="1200" spc="-5" dirty="0">
                <a:latin typeface="Times New Roman"/>
                <a:cs typeface="Times New Roman"/>
              </a:rPr>
              <a:t>a</a:t>
            </a:r>
            <a:r>
              <a:rPr sz="1200" spc="-15" dirty="0">
                <a:latin typeface="Times New Roman"/>
                <a:cs typeface="Times New Roman"/>
              </a:rPr>
              <a:t>g</a:t>
            </a:r>
            <a:r>
              <a:rPr sz="1200" dirty="0">
                <a:latin typeface="Times New Roman"/>
                <a:cs typeface="Times New Roman"/>
              </a:rPr>
              <a:t>e</a:t>
            </a:r>
            <a:r>
              <a:rPr sz="1200" spc="30" dirty="0">
                <a:latin typeface="Times New Roman"/>
                <a:cs typeface="Times New Roman"/>
              </a:rPr>
              <a:t> </a:t>
            </a:r>
            <a:r>
              <a:rPr sz="1200" dirty="0">
                <a:latin typeface="Times New Roman"/>
                <a:cs typeface="Times New Roman"/>
              </a:rPr>
              <a:t>is appli</a:t>
            </a:r>
            <a:r>
              <a:rPr sz="1200" spc="-5" dirty="0">
                <a:latin typeface="Times New Roman"/>
                <a:cs typeface="Times New Roman"/>
              </a:rPr>
              <a:t>e</a:t>
            </a:r>
            <a:r>
              <a:rPr sz="1200" dirty="0">
                <a:latin typeface="Times New Roman"/>
                <a:cs typeface="Times New Roman"/>
              </a:rPr>
              <a:t>d</a:t>
            </a:r>
            <a:r>
              <a:rPr sz="1200" spc="10" dirty="0">
                <a:latin typeface="Times New Roman"/>
                <a:cs typeface="Times New Roman"/>
              </a:rPr>
              <a:t> </a:t>
            </a:r>
            <a:r>
              <a:rPr sz="1200" dirty="0">
                <a:latin typeface="Times New Roman"/>
                <a:cs typeface="Times New Roman"/>
              </a:rPr>
              <a:t>to</a:t>
            </a:r>
            <a:r>
              <a:rPr sz="1200" spc="10" dirty="0">
                <a:latin typeface="Times New Roman"/>
                <a:cs typeface="Times New Roman"/>
              </a:rPr>
              <a:t> </a:t>
            </a:r>
            <a:r>
              <a:rPr sz="1200" dirty="0">
                <a:latin typeface="Times New Roman"/>
                <a:cs typeface="Times New Roman"/>
              </a:rPr>
              <a:t>the solution s</a:t>
            </a:r>
            <a:r>
              <a:rPr sz="1200" spc="-35" dirty="0">
                <a:latin typeface="Times New Roman"/>
                <a:cs typeface="Times New Roman"/>
              </a:rPr>
              <a:t>y</a:t>
            </a:r>
            <a:r>
              <a:rPr sz="1200" dirty="0">
                <a:latin typeface="Times New Roman"/>
                <a:cs typeface="Times New Roman"/>
              </a:rPr>
              <a:t>stem</a:t>
            </a:r>
            <a:r>
              <a:rPr sz="1200" spc="35" dirty="0">
                <a:latin typeface="Times New Roman"/>
                <a:cs typeface="Times New Roman"/>
              </a:rPr>
              <a:t> </a:t>
            </a:r>
            <a:r>
              <a:rPr sz="1200" spc="-5" dirty="0">
                <a:latin typeface="Times New Roman"/>
                <a:cs typeface="Times New Roman"/>
              </a:rPr>
              <a:t>a</a:t>
            </a:r>
            <a:r>
              <a:rPr sz="1200" dirty="0">
                <a:latin typeface="Times New Roman"/>
                <a:cs typeface="Times New Roman"/>
              </a:rPr>
              <a:t>nd</a:t>
            </a:r>
            <a:r>
              <a:rPr sz="1200" spc="10" dirty="0">
                <a:latin typeface="Times New Roman"/>
                <a:cs typeface="Times New Roman"/>
              </a:rPr>
              <a:t> </a:t>
            </a:r>
            <a:r>
              <a:rPr sz="1200" spc="-5" dirty="0">
                <a:latin typeface="Times New Roman"/>
                <a:cs typeface="Times New Roman"/>
              </a:rPr>
              <a:t>c</a:t>
            </a:r>
            <a:r>
              <a:rPr sz="1200" dirty="0">
                <a:latin typeface="Times New Roman"/>
                <a:cs typeface="Times New Roman"/>
              </a:rPr>
              <a:t>ur</a:t>
            </a:r>
            <a:r>
              <a:rPr sz="1200" spc="-10" dirty="0">
                <a:latin typeface="Times New Roman"/>
                <a:cs typeface="Times New Roman"/>
              </a:rPr>
              <a:t>r</a:t>
            </a:r>
            <a:r>
              <a:rPr sz="1200" spc="-5" dirty="0">
                <a:latin typeface="Times New Roman"/>
                <a:cs typeface="Times New Roman"/>
              </a:rPr>
              <a:t>e</a:t>
            </a:r>
            <a:r>
              <a:rPr sz="1200" dirty="0">
                <a:latin typeface="Times New Roman"/>
                <a:cs typeface="Times New Roman"/>
              </a:rPr>
              <a:t>nt</a:t>
            </a:r>
            <a:r>
              <a:rPr sz="1200" spc="25" dirty="0">
                <a:latin typeface="Times New Roman"/>
                <a:cs typeface="Times New Roman"/>
              </a:rPr>
              <a:t> </a:t>
            </a:r>
            <a:r>
              <a:rPr sz="1200" dirty="0">
                <a:latin typeface="Times New Roman"/>
                <a:cs typeface="Times New Roman"/>
              </a:rPr>
              <a:t>ov</a:t>
            </a:r>
            <a:r>
              <a:rPr sz="1200" spc="-5" dirty="0">
                <a:latin typeface="Times New Roman"/>
                <a:cs typeface="Times New Roman"/>
              </a:rPr>
              <a:t>e</a:t>
            </a:r>
            <a:r>
              <a:rPr sz="1200" dirty="0">
                <a:latin typeface="Times New Roman"/>
                <a:cs typeface="Times New Roman"/>
              </a:rPr>
              <a:t>r</a:t>
            </a:r>
            <a:r>
              <a:rPr sz="1200" spc="5" dirty="0">
                <a:latin typeface="Times New Roman"/>
                <a:cs typeface="Times New Roman"/>
              </a:rPr>
              <a:t> </a:t>
            </a:r>
            <a:r>
              <a:rPr sz="1200" dirty="0">
                <a:latin typeface="Times New Roman"/>
                <a:cs typeface="Times New Roman"/>
              </a:rPr>
              <a:t>time</a:t>
            </a:r>
            <a:r>
              <a:rPr sz="1200" spc="20" dirty="0">
                <a:latin typeface="Times New Roman"/>
                <a:cs typeface="Times New Roman"/>
              </a:rPr>
              <a:t> </a:t>
            </a:r>
            <a:r>
              <a:rPr sz="1200" dirty="0">
                <a:latin typeface="Times New Roman"/>
                <a:cs typeface="Times New Roman"/>
              </a:rPr>
              <a:t>is me</a:t>
            </a:r>
            <a:r>
              <a:rPr sz="1200" spc="-10" dirty="0">
                <a:latin typeface="Times New Roman"/>
                <a:cs typeface="Times New Roman"/>
              </a:rPr>
              <a:t>a</a:t>
            </a:r>
            <a:r>
              <a:rPr sz="1200" dirty="0">
                <a:latin typeface="Times New Roman"/>
                <a:cs typeface="Times New Roman"/>
              </a:rPr>
              <a:t>sur</a:t>
            </a:r>
            <a:r>
              <a:rPr sz="1200" spc="-10" dirty="0">
                <a:latin typeface="Times New Roman"/>
                <a:cs typeface="Times New Roman"/>
              </a:rPr>
              <a:t>e</a:t>
            </a:r>
            <a:r>
              <a:rPr sz="1200" dirty="0">
                <a:latin typeface="Times New Roman"/>
                <a:cs typeface="Times New Roman"/>
              </a:rPr>
              <a:t>d.</a:t>
            </a:r>
            <a:r>
              <a:rPr sz="1200" spc="10" dirty="0">
                <a:latin typeface="Times New Roman"/>
                <a:cs typeface="Times New Roman"/>
              </a:rPr>
              <a:t> </a:t>
            </a:r>
            <a:r>
              <a:rPr sz="1200" dirty="0">
                <a:latin typeface="Times New Roman"/>
                <a:cs typeface="Times New Roman"/>
              </a:rPr>
              <a:t>This is</a:t>
            </a:r>
            <a:r>
              <a:rPr sz="1200" spc="-15" dirty="0">
                <a:latin typeface="Times New Roman"/>
                <a:cs typeface="Times New Roman"/>
              </a:rPr>
              <a:t> </a:t>
            </a:r>
            <a:r>
              <a:rPr sz="1200" dirty="0">
                <a:latin typeface="Times New Roman"/>
                <a:cs typeface="Times New Roman"/>
              </a:rPr>
              <a:t>v</a:t>
            </a:r>
            <a:r>
              <a:rPr sz="1200" spc="-5" dirty="0">
                <a:latin typeface="Times New Roman"/>
                <a:cs typeface="Times New Roman"/>
              </a:rPr>
              <a:t>e</a:t>
            </a:r>
            <a:r>
              <a:rPr sz="1200" dirty="0">
                <a:latin typeface="Times New Roman"/>
                <a:cs typeface="Times New Roman"/>
              </a:rPr>
              <a:t>ry</a:t>
            </a:r>
            <a:r>
              <a:rPr sz="1200" spc="5" dirty="0">
                <a:latin typeface="Times New Roman"/>
                <a:cs typeface="Times New Roman"/>
              </a:rPr>
              <a:t> </a:t>
            </a:r>
            <a:r>
              <a:rPr sz="1200" dirty="0">
                <a:latin typeface="Times New Roman"/>
                <a:cs typeface="Times New Roman"/>
              </a:rPr>
              <a:t>popular</a:t>
            </a:r>
            <a:r>
              <a:rPr sz="1200" spc="15" dirty="0">
                <a:latin typeface="Times New Roman"/>
                <a:cs typeface="Times New Roman"/>
              </a:rPr>
              <a:t> </a:t>
            </a:r>
            <a:r>
              <a:rPr sz="1200" spc="-5" dirty="0">
                <a:latin typeface="Times New Roman"/>
                <a:cs typeface="Times New Roman"/>
              </a:rPr>
              <a:t>a</a:t>
            </a:r>
            <a:r>
              <a:rPr sz="1200" dirty="0">
                <a:latin typeface="Times New Roman"/>
                <a:cs typeface="Times New Roman"/>
              </a:rPr>
              <a:t>nd</a:t>
            </a:r>
            <a:r>
              <a:rPr sz="1200" spc="10" dirty="0">
                <a:latin typeface="Times New Roman"/>
                <a:cs typeface="Times New Roman"/>
              </a:rPr>
              <a:t> </a:t>
            </a:r>
            <a:r>
              <a:rPr sz="1200" dirty="0">
                <a:latin typeface="Times New Roman"/>
                <a:cs typeface="Times New Roman"/>
              </a:rPr>
              <a:t>w</a:t>
            </a:r>
            <a:r>
              <a:rPr sz="1200" spc="-10" dirty="0">
                <a:latin typeface="Times New Roman"/>
                <a:cs typeface="Times New Roman"/>
              </a:rPr>
              <a:t>e</a:t>
            </a:r>
            <a:r>
              <a:rPr sz="1200" dirty="0">
                <a:latin typeface="Times New Roman"/>
                <a:cs typeface="Times New Roman"/>
              </a:rPr>
              <a:t>l</a:t>
            </a:r>
            <a:r>
              <a:rPr sz="1200" spc="10" dirty="0">
                <a:latin typeface="Times New Roman"/>
                <a:cs typeface="Times New Roman"/>
              </a:rPr>
              <a:t>l</a:t>
            </a:r>
            <a:r>
              <a:rPr sz="1200" dirty="0">
                <a:latin typeface="Times New Roman"/>
                <a:cs typeface="Times New Roman"/>
              </a:rPr>
              <a:t>- d</a:t>
            </a:r>
            <a:r>
              <a:rPr sz="1200" spc="-5" dirty="0">
                <a:latin typeface="Times New Roman"/>
                <a:cs typeface="Times New Roman"/>
              </a:rPr>
              <a:t>e</a:t>
            </a:r>
            <a:r>
              <a:rPr sz="1200" dirty="0">
                <a:latin typeface="Times New Roman"/>
                <a:cs typeface="Times New Roman"/>
              </a:rPr>
              <a:t>v</a:t>
            </a:r>
            <a:r>
              <a:rPr sz="1200" spc="-5" dirty="0">
                <a:latin typeface="Times New Roman"/>
                <a:cs typeface="Times New Roman"/>
              </a:rPr>
              <a:t>e</a:t>
            </a:r>
            <a:r>
              <a:rPr sz="1200" dirty="0">
                <a:latin typeface="Times New Roman"/>
                <a:cs typeface="Times New Roman"/>
              </a:rPr>
              <a:t>loped</a:t>
            </a:r>
            <a:r>
              <a:rPr sz="1200" spc="20"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me</a:t>
            </a:r>
            <a:r>
              <a:rPr sz="1200" spc="-10" dirty="0">
                <a:latin typeface="Times New Roman"/>
                <a:cs typeface="Times New Roman"/>
              </a:rPr>
              <a:t>a</a:t>
            </a:r>
            <a:r>
              <a:rPr sz="1200" dirty="0">
                <a:latin typeface="Times New Roman"/>
                <a:cs typeface="Times New Roman"/>
              </a:rPr>
              <a:t>sure</a:t>
            </a:r>
            <a:r>
              <a:rPr sz="1200" spc="15" dirty="0">
                <a:latin typeface="Times New Roman"/>
                <a:cs typeface="Times New Roman"/>
              </a:rPr>
              <a:t> </a:t>
            </a:r>
            <a:r>
              <a:rPr sz="1200" dirty="0">
                <a:latin typeface="Times New Roman"/>
                <a:cs typeface="Times New Roman"/>
              </a:rPr>
              <a:t>blood </a:t>
            </a:r>
            <a:r>
              <a:rPr sz="1200" spc="-10" dirty="0">
                <a:latin typeface="Times New Roman"/>
                <a:cs typeface="Times New Roman"/>
              </a:rPr>
              <a:t>g</a:t>
            </a:r>
            <a:r>
              <a:rPr sz="1200" dirty="0">
                <a:latin typeface="Times New Roman"/>
                <a:cs typeface="Times New Roman"/>
              </a:rPr>
              <a:t>lucose</a:t>
            </a:r>
            <a:r>
              <a:rPr sz="1200" spc="15" dirty="0">
                <a:latin typeface="Times New Roman"/>
                <a:cs typeface="Times New Roman"/>
              </a:rPr>
              <a:t> </a:t>
            </a:r>
            <a:r>
              <a:rPr sz="1200" dirty="0">
                <a:latin typeface="Times New Roman"/>
                <a:cs typeface="Times New Roman"/>
              </a:rPr>
              <a:t>lev</a:t>
            </a:r>
            <a:r>
              <a:rPr sz="1200" spc="-10" dirty="0">
                <a:latin typeface="Times New Roman"/>
                <a:cs typeface="Times New Roman"/>
              </a:rPr>
              <a:t>e</a:t>
            </a:r>
            <a:r>
              <a:rPr sz="1200" dirty="0">
                <a:latin typeface="Times New Roman"/>
                <a:cs typeface="Times New Roman"/>
              </a:rPr>
              <a:t>ls.</a:t>
            </a:r>
            <a:endParaRPr sz="1200">
              <a:latin typeface="Times New Roman"/>
              <a:cs typeface="Times New Roman"/>
            </a:endParaRPr>
          </a:p>
        </p:txBody>
      </p:sp>
      <p:sp>
        <p:nvSpPr>
          <p:cNvPr id="19" name="object 19"/>
          <p:cNvSpPr txBox="1"/>
          <p:nvPr/>
        </p:nvSpPr>
        <p:spPr>
          <a:xfrm>
            <a:off x="5351530" y="2655290"/>
            <a:ext cx="1552575" cy="726440"/>
          </a:xfrm>
          <a:prstGeom prst="rect">
            <a:avLst/>
          </a:prstGeom>
        </p:spPr>
        <p:txBody>
          <a:bodyPr vert="horz" wrap="square" lIns="0" tIns="0" rIns="0" bIns="0" rtlCol="0">
            <a:spAutoFit/>
          </a:bodyPr>
          <a:lstStyle/>
          <a:p>
            <a:pPr marL="12700" marR="5080">
              <a:lnSpc>
                <a:spcPct val="100000"/>
              </a:lnSpc>
            </a:pPr>
            <a:r>
              <a:rPr sz="1200" spc="-30" dirty="0">
                <a:latin typeface="Times New Roman"/>
                <a:cs typeface="Times New Roman"/>
              </a:rPr>
              <a:t>I</a:t>
            </a:r>
            <a:r>
              <a:rPr sz="1200" dirty="0">
                <a:latin typeface="Times New Roman"/>
                <a:cs typeface="Times New Roman"/>
              </a:rPr>
              <a:t>ntrinsi</a:t>
            </a:r>
            <a:r>
              <a:rPr sz="1200" spc="-5" dirty="0">
                <a:latin typeface="Times New Roman"/>
                <a:cs typeface="Times New Roman"/>
              </a:rPr>
              <a:t>ca</a:t>
            </a:r>
            <a:r>
              <a:rPr sz="1200" dirty="0">
                <a:latin typeface="Times New Roman"/>
                <a:cs typeface="Times New Roman"/>
              </a:rPr>
              <a:t>l</a:t>
            </a:r>
            <a:r>
              <a:rPr sz="1200" spc="15" dirty="0">
                <a:latin typeface="Times New Roman"/>
                <a:cs typeface="Times New Roman"/>
              </a:rPr>
              <a:t>l</a:t>
            </a:r>
            <a:r>
              <a:rPr sz="1200" dirty="0">
                <a:latin typeface="Times New Roman"/>
                <a:cs typeface="Times New Roman"/>
              </a:rPr>
              <a:t>y</a:t>
            </a:r>
            <a:r>
              <a:rPr sz="1200" spc="30" dirty="0">
                <a:latin typeface="Times New Roman"/>
                <a:cs typeface="Times New Roman"/>
              </a:rPr>
              <a:t> </a:t>
            </a:r>
            <a:r>
              <a:rPr sz="1200" dirty="0">
                <a:latin typeface="Times New Roman"/>
                <a:cs typeface="Times New Roman"/>
              </a:rPr>
              <a:t>h</a:t>
            </a:r>
            <a:r>
              <a:rPr sz="1200" spc="-5" dirty="0">
                <a:latin typeface="Times New Roman"/>
                <a:cs typeface="Times New Roman"/>
              </a:rPr>
              <a:t>a</a:t>
            </a:r>
            <a:r>
              <a:rPr sz="1200" dirty="0">
                <a:latin typeface="Times New Roman"/>
                <a:cs typeface="Times New Roman"/>
              </a:rPr>
              <a:t>s </a:t>
            </a:r>
            <a:r>
              <a:rPr sz="1200" spc="-5" dirty="0">
                <a:latin typeface="Times New Roman"/>
                <a:cs typeface="Times New Roman"/>
              </a:rPr>
              <a:t>c</a:t>
            </a:r>
            <a:r>
              <a:rPr sz="1200" dirty="0">
                <a:latin typeface="Times New Roman"/>
                <a:cs typeface="Times New Roman"/>
              </a:rPr>
              <a:t>ontinuous</a:t>
            </a:r>
            <a:r>
              <a:rPr sz="1200" spc="10" dirty="0">
                <a:latin typeface="Times New Roman"/>
                <a:cs typeface="Times New Roman"/>
              </a:rPr>
              <a:t> </a:t>
            </a:r>
            <a:r>
              <a:rPr sz="1200" dirty="0">
                <a:latin typeface="Times New Roman"/>
                <a:cs typeface="Times New Roman"/>
              </a:rPr>
              <a:t>time</a:t>
            </a:r>
            <a:r>
              <a:rPr sz="1200" spc="5" dirty="0">
                <a:latin typeface="Times New Roman"/>
                <a:cs typeface="Times New Roman"/>
              </a:rPr>
              <a:t> </a:t>
            </a:r>
            <a:r>
              <a:rPr sz="1200" spc="-5" dirty="0">
                <a:latin typeface="Times New Roman"/>
                <a:cs typeface="Times New Roman"/>
              </a:rPr>
              <a:t>a</a:t>
            </a:r>
            <a:r>
              <a:rPr sz="1200" dirty="0">
                <a:latin typeface="Times New Roman"/>
                <a:cs typeface="Times New Roman"/>
              </a:rPr>
              <a:t>bilities </a:t>
            </a:r>
            <a:r>
              <a:rPr sz="1200" spc="-5" dirty="0">
                <a:latin typeface="Times New Roman"/>
                <a:cs typeface="Times New Roman"/>
              </a:rPr>
              <a:t>a</a:t>
            </a:r>
            <a:r>
              <a:rPr sz="1200" dirty="0">
                <a:latin typeface="Times New Roman"/>
                <a:cs typeface="Times New Roman"/>
              </a:rPr>
              <a:t>nd</a:t>
            </a:r>
            <a:r>
              <a:rPr sz="1200" spc="10" dirty="0">
                <a:latin typeface="Times New Roman"/>
                <a:cs typeface="Times New Roman"/>
              </a:rPr>
              <a:t> </a:t>
            </a:r>
            <a:r>
              <a:rPr sz="1200" spc="-5" dirty="0">
                <a:latin typeface="Times New Roman"/>
                <a:cs typeface="Times New Roman"/>
              </a:rPr>
              <a:t>c</a:t>
            </a:r>
            <a:r>
              <a:rPr sz="1200" dirty="0">
                <a:latin typeface="Times New Roman"/>
                <a:cs typeface="Times New Roman"/>
              </a:rPr>
              <a:t>hos</a:t>
            </a:r>
            <a:r>
              <a:rPr sz="1200" spc="-5" dirty="0">
                <a:latin typeface="Times New Roman"/>
                <a:cs typeface="Times New Roman"/>
              </a:rPr>
              <a:t>e</a:t>
            </a:r>
            <a:r>
              <a:rPr sz="1200" dirty="0">
                <a:latin typeface="Times New Roman"/>
                <a:cs typeface="Times New Roman"/>
              </a:rPr>
              <a:t>n</a:t>
            </a:r>
            <a:r>
              <a:rPr sz="1200" spc="10" dirty="0">
                <a:latin typeface="Times New Roman"/>
                <a:cs typeface="Times New Roman"/>
              </a:rPr>
              <a:t> </a:t>
            </a:r>
            <a:r>
              <a:rPr sz="1200" dirty="0">
                <a:latin typeface="Times New Roman"/>
                <a:cs typeface="Times New Roman"/>
              </a:rPr>
              <a:t>volt</a:t>
            </a:r>
            <a:r>
              <a:rPr sz="1200" spc="-5" dirty="0">
                <a:latin typeface="Times New Roman"/>
                <a:cs typeface="Times New Roman"/>
              </a:rPr>
              <a:t>a</a:t>
            </a:r>
            <a:r>
              <a:rPr sz="1200" spc="-15" dirty="0">
                <a:latin typeface="Times New Roman"/>
                <a:cs typeface="Times New Roman"/>
              </a:rPr>
              <a:t>g</a:t>
            </a:r>
            <a:r>
              <a:rPr sz="1200" spc="-5" dirty="0">
                <a:latin typeface="Times New Roman"/>
                <a:cs typeface="Times New Roman"/>
              </a:rPr>
              <a:t>e</a:t>
            </a:r>
            <a:r>
              <a:rPr sz="1200" dirty="0">
                <a:latin typeface="Times New Roman"/>
                <a:cs typeface="Times New Roman"/>
              </a:rPr>
              <a:t>.</a:t>
            </a:r>
            <a:r>
              <a:rPr sz="1200" spc="10" dirty="0">
                <a:latin typeface="Times New Roman"/>
                <a:cs typeface="Times New Roman"/>
              </a:rPr>
              <a:t> </a:t>
            </a:r>
            <a:r>
              <a:rPr sz="1200" dirty="0">
                <a:latin typeface="Times New Roman"/>
                <a:cs typeface="Times New Roman"/>
              </a:rPr>
              <a:t>This te</a:t>
            </a:r>
            <a:r>
              <a:rPr sz="1200" spc="-10" dirty="0">
                <a:latin typeface="Times New Roman"/>
                <a:cs typeface="Times New Roman"/>
              </a:rPr>
              <a:t>c</a:t>
            </a:r>
            <a:r>
              <a:rPr sz="1200" dirty="0">
                <a:latin typeface="Times New Roman"/>
                <a:cs typeface="Times New Roman"/>
              </a:rPr>
              <a:t>hnique</a:t>
            </a:r>
            <a:r>
              <a:rPr sz="1200" spc="30" dirty="0">
                <a:latin typeface="Times New Roman"/>
                <a:cs typeface="Times New Roman"/>
              </a:rPr>
              <a:t> </a:t>
            </a:r>
            <a:r>
              <a:rPr sz="1200" dirty="0">
                <a:latin typeface="Times New Roman"/>
                <a:cs typeface="Times New Roman"/>
              </a:rPr>
              <a:t>is</a:t>
            </a:r>
            <a:r>
              <a:rPr sz="1200" spc="-10" dirty="0">
                <a:latin typeface="Times New Roman"/>
                <a:cs typeface="Times New Roman"/>
              </a:rPr>
              <a:t> </a:t>
            </a:r>
            <a:r>
              <a:rPr sz="1200" dirty="0">
                <a:latin typeface="Times New Roman"/>
                <a:cs typeface="Times New Roman"/>
              </a:rPr>
              <a:t>w</a:t>
            </a:r>
            <a:r>
              <a:rPr sz="1200" spc="-10" dirty="0">
                <a:latin typeface="Times New Roman"/>
                <a:cs typeface="Times New Roman"/>
              </a:rPr>
              <a:t>e</a:t>
            </a:r>
            <a:r>
              <a:rPr sz="1200" dirty="0">
                <a:latin typeface="Times New Roman"/>
                <a:cs typeface="Times New Roman"/>
              </a:rPr>
              <a:t>ll</a:t>
            </a:r>
            <a:r>
              <a:rPr sz="1200" spc="10" dirty="0">
                <a:latin typeface="Times New Roman"/>
                <a:cs typeface="Times New Roman"/>
              </a:rPr>
              <a:t> </a:t>
            </a:r>
            <a:r>
              <a:rPr sz="1200" dirty="0">
                <a:latin typeface="Times New Roman"/>
                <a:cs typeface="Times New Roman"/>
              </a:rPr>
              <a:t>known.</a:t>
            </a:r>
            <a:endParaRPr sz="1200">
              <a:latin typeface="Times New Roman"/>
              <a:cs typeface="Times New Roman"/>
            </a:endParaRPr>
          </a:p>
        </p:txBody>
      </p:sp>
      <p:sp>
        <p:nvSpPr>
          <p:cNvPr id="20" name="object 20"/>
          <p:cNvSpPr txBox="1"/>
          <p:nvPr/>
        </p:nvSpPr>
        <p:spPr>
          <a:xfrm>
            <a:off x="7133963" y="2831140"/>
            <a:ext cx="1606550" cy="368300"/>
          </a:xfrm>
          <a:prstGeom prst="rect">
            <a:avLst/>
          </a:prstGeom>
        </p:spPr>
        <p:txBody>
          <a:bodyPr vert="horz" wrap="square" lIns="0" tIns="0" rIns="0" bIns="0" rtlCol="0">
            <a:spAutoFit/>
          </a:bodyPr>
          <a:lstStyle/>
          <a:p>
            <a:pPr marL="12700" marR="5080">
              <a:lnSpc>
                <a:spcPct val="100000"/>
              </a:lnSpc>
            </a:pPr>
            <a:r>
              <a:rPr sz="1200" dirty="0">
                <a:latin typeface="Times New Roman"/>
                <a:cs typeface="Times New Roman"/>
              </a:rPr>
              <a:t>The</a:t>
            </a:r>
            <a:r>
              <a:rPr sz="1200" spc="5" dirty="0">
                <a:latin typeface="Times New Roman"/>
                <a:cs typeface="Times New Roman"/>
              </a:rPr>
              <a:t> </a:t>
            </a:r>
            <a:r>
              <a:rPr sz="1200" dirty="0">
                <a:latin typeface="Times New Roman"/>
                <a:cs typeface="Times New Roman"/>
              </a:rPr>
              <a:t>d</a:t>
            </a:r>
            <a:r>
              <a:rPr sz="1200" spc="-5" dirty="0">
                <a:latin typeface="Times New Roman"/>
                <a:cs typeface="Times New Roman"/>
              </a:rPr>
              <a:t>e</a:t>
            </a:r>
            <a:r>
              <a:rPr sz="1200" dirty="0">
                <a:latin typeface="Times New Roman"/>
                <a:cs typeface="Times New Roman"/>
              </a:rPr>
              <a:t>te</a:t>
            </a:r>
            <a:r>
              <a:rPr sz="1200" spc="-10" dirty="0">
                <a:latin typeface="Times New Roman"/>
                <a:cs typeface="Times New Roman"/>
              </a:rPr>
              <a:t>c</a:t>
            </a:r>
            <a:r>
              <a:rPr sz="1200" dirty="0">
                <a:latin typeface="Times New Roman"/>
                <a:cs typeface="Times New Roman"/>
              </a:rPr>
              <a:t>tion</a:t>
            </a:r>
            <a:r>
              <a:rPr sz="1200" spc="30" dirty="0">
                <a:latin typeface="Times New Roman"/>
                <a:cs typeface="Times New Roman"/>
              </a:rPr>
              <a:t> </a:t>
            </a:r>
            <a:r>
              <a:rPr sz="1200" dirty="0">
                <a:latin typeface="Times New Roman"/>
                <a:cs typeface="Times New Roman"/>
              </a:rPr>
              <a:t>r</a:t>
            </a:r>
            <a:r>
              <a:rPr sz="1200" spc="-10" dirty="0">
                <a:latin typeface="Times New Roman"/>
                <a:cs typeface="Times New Roman"/>
              </a:rPr>
              <a:t>a</a:t>
            </a:r>
            <a:r>
              <a:rPr sz="1200" dirty="0">
                <a:latin typeface="Times New Roman"/>
                <a:cs typeface="Times New Roman"/>
              </a:rPr>
              <a:t>n</a:t>
            </a:r>
            <a:r>
              <a:rPr sz="1200" spc="-15" dirty="0">
                <a:latin typeface="Times New Roman"/>
                <a:cs typeface="Times New Roman"/>
              </a:rPr>
              <a:t>g</a:t>
            </a:r>
            <a:r>
              <a:rPr sz="1200" dirty="0">
                <a:latin typeface="Times New Roman"/>
                <a:cs typeface="Times New Roman"/>
              </a:rPr>
              <a:t>e</a:t>
            </a:r>
            <a:r>
              <a:rPr sz="1200" spc="30" dirty="0">
                <a:latin typeface="Times New Roman"/>
                <a:cs typeface="Times New Roman"/>
              </a:rPr>
              <a:t> </a:t>
            </a:r>
            <a:r>
              <a:rPr sz="1200" dirty="0">
                <a:latin typeface="Times New Roman"/>
                <a:cs typeface="Times New Roman"/>
              </a:rPr>
              <a:t>is 1</a:t>
            </a:r>
            <a:r>
              <a:rPr sz="1200" spc="5" dirty="0">
                <a:latin typeface="Times New Roman"/>
                <a:cs typeface="Times New Roman"/>
              </a:rPr>
              <a:t>0</a:t>
            </a:r>
            <a:r>
              <a:rPr sz="1200" baseline="24305" dirty="0">
                <a:latin typeface="Times New Roman"/>
                <a:cs typeface="Times New Roman"/>
              </a:rPr>
              <a:t>- </a:t>
            </a:r>
            <a:r>
              <a:rPr sz="1200" spc="7" baseline="24305" dirty="0">
                <a:latin typeface="Times New Roman"/>
                <a:cs typeface="Times New Roman"/>
              </a:rPr>
              <a:t>4</a:t>
            </a:r>
            <a:r>
              <a:rPr sz="1200" spc="-5" dirty="0">
                <a:latin typeface="Times New Roman"/>
                <a:cs typeface="Times New Roman"/>
              </a:rPr>
              <a:t>-</a:t>
            </a:r>
            <a:r>
              <a:rPr sz="1200" dirty="0">
                <a:latin typeface="Times New Roman"/>
                <a:cs typeface="Times New Roman"/>
              </a:rPr>
              <a:t>10</a:t>
            </a:r>
            <a:r>
              <a:rPr sz="1200" spc="-7" baseline="24305" dirty="0">
                <a:latin typeface="Times New Roman"/>
                <a:cs typeface="Times New Roman"/>
              </a:rPr>
              <a:t>-</a:t>
            </a:r>
            <a:r>
              <a:rPr sz="1200" baseline="24305" dirty="0">
                <a:latin typeface="Times New Roman"/>
                <a:cs typeface="Times New Roman"/>
              </a:rPr>
              <a:t>6</a:t>
            </a:r>
            <a:r>
              <a:rPr sz="1200" spc="135" baseline="24305" dirty="0">
                <a:latin typeface="Times New Roman"/>
                <a:cs typeface="Times New Roman"/>
              </a:rPr>
              <a:t> </a:t>
            </a:r>
            <a:r>
              <a:rPr sz="1200" dirty="0">
                <a:latin typeface="Times New Roman"/>
                <a:cs typeface="Times New Roman"/>
              </a:rPr>
              <a:t>M.</a:t>
            </a:r>
            <a:endParaRPr sz="1200">
              <a:latin typeface="Times New Roman"/>
              <a:cs typeface="Times New Roman"/>
            </a:endParaRPr>
          </a:p>
        </p:txBody>
      </p:sp>
      <p:sp>
        <p:nvSpPr>
          <p:cNvPr id="21" name="object 21"/>
          <p:cNvSpPr txBox="1"/>
          <p:nvPr/>
        </p:nvSpPr>
        <p:spPr>
          <a:xfrm>
            <a:off x="457200" y="3542288"/>
            <a:ext cx="8379459" cy="822960"/>
          </a:xfrm>
          <a:prstGeom prst="rect">
            <a:avLst/>
          </a:prstGeom>
          <a:solidFill>
            <a:srgbClr val="000000"/>
          </a:solidFill>
        </p:spPr>
        <p:txBody>
          <a:bodyPr vert="horz" wrap="square" lIns="0" tIns="0" rIns="0" bIns="0" rtlCol="0">
            <a:spAutoFit/>
          </a:bodyPr>
          <a:lstStyle/>
          <a:p>
            <a:pPr marL="91440">
              <a:lnSpc>
                <a:spcPct val="100000"/>
              </a:lnSpc>
            </a:pPr>
            <a:r>
              <a:rPr sz="1200" spc="5" dirty="0">
                <a:solidFill>
                  <a:srgbClr val="FF0000"/>
                </a:solidFill>
                <a:latin typeface="Times New Roman"/>
                <a:cs typeface="Times New Roman"/>
              </a:rPr>
              <a:t>[</a:t>
            </a:r>
            <a:r>
              <a:rPr sz="1200" dirty="0">
                <a:solidFill>
                  <a:srgbClr val="FF0000"/>
                </a:solidFill>
                <a:latin typeface="Times New Roman"/>
                <a:cs typeface="Times New Roman"/>
              </a:rPr>
              <a:t>3]</a:t>
            </a:r>
            <a:endParaRPr sz="1200">
              <a:latin typeface="Times New Roman"/>
              <a:cs typeface="Times New Roman"/>
            </a:endParaRPr>
          </a:p>
        </p:txBody>
      </p:sp>
      <p:sp>
        <p:nvSpPr>
          <p:cNvPr id="22" name="object 22"/>
          <p:cNvSpPr txBox="1"/>
          <p:nvPr/>
        </p:nvSpPr>
        <p:spPr>
          <a:xfrm>
            <a:off x="535927" y="4565749"/>
            <a:ext cx="1301115" cy="543560"/>
          </a:xfrm>
          <a:prstGeom prst="rect">
            <a:avLst/>
          </a:prstGeom>
        </p:spPr>
        <p:txBody>
          <a:bodyPr vert="horz" wrap="square" lIns="0" tIns="0" rIns="0" bIns="0" rtlCol="0">
            <a:spAutoFit/>
          </a:bodyPr>
          <a:lstStyle/>
          <a:p>
            <a:pPr marL="12700" marR="5080">
              <a:lnSpc>
                <a:spcPct val="100000"/>
              </a:lnSpc>
            </a:pPr>
            <a:r>
              <a:rPr sz="1200" dirty="0">
                <a:latin typeface="Times New Roman"/>
                <a:cs typeface="Times New Roman"/>
              </a:rPr>
              <a:t>Squ</a:t>
            </a:r>
            <a:r>
              <a:rPr sz="1200" spc="-5" dirty="0">
                <a:latin typeface="Times New Roman"/>
                <a:cs typeface="Times New Roman"/>
              </a:rPr>
              <a:t>a</a:t>
            </a:r>
            <a:r>
              <a:rPr sz="1200" dirty="0">
                <a:latin typeface="Times New Roman"/>
                <a:cs typeface="Times New Roman"/>
              </a:rPr>
              <a:t>re</a:t>
            </a:r>
            <a:r>
              <a:rPr sz="1200" spc="-25" dirty="0">
                <a:latin typeface="Times New Roman"/>
                <a:cs typeface="Times New Roman"/>
              </a:rPr>
              <a:t> </a:t>
            </a:r>
            <a:r>
              <a:rPr sz="1200" spc="-90" dirty="0">
                <a:latin typeface="Times New Roman"/>
                <a:cs typeface="Times New Roman"/>
              </a:rPr>
              <a:t>W</a:t>
            </a:r>
            <a:r>
              <a:rPr sz="1200" spc="-5" dirty="0">
                <a:latin typeface="Times New Roman"/>
                <a:cs typeface="Times New Roman"/>
              </a:rPr>
              <a:t>a</a:t>
            </a:r>
            <a:r>
              <a:rPr sz="1200" dirty="0">
                <a:latin typeface="Times New Roman"/>
                <a:cs typeface="Times New Roman"/>
              </a:rPr>
              <a:t>ve </a:t>
            </a:r>
            <a:r>
              <a:rPr sz="1200" spc="-160" dirty="0">
                <a:latin typeface="Times New Roman"/>
                <a:cs typeface="Times New Roman"/>
              </a:rPr>
              <a:t>V</a:t>
            </a:r>
            <a:r>
              <a:rPr sz="1200" dirty="0">
                <a:latin typeface="Times New Roman"/>
                <a:cs typeface="Times New Roman"/>
              </a:rPr>
              <a:t>olt</a:t>
            </a:r>
            <a:r>
              <a:rPr sz="1200" spc="-5" dirty="0">
                <a:latin typeface="Times New Roman"/>
                <a:cs typeface="Times New Roman"/>
              </a:rPr>
              <a:t>a</a:t>
            </a:r>
            <a:r>
              <a:rPr sz="1200" dirty="0">
                <a:latin typeface="Times New Roman"/>
                <a:cs typeface="Times New Roman"/>
              </a:rPr>
              <a:t>mm</a:t>
            </a:r>
            <a:r>
              <a:rPr sz="1200" spc="-5" dirty="0">
                <a:latin typeface="Times New Roman"/>
                <a:cs typeface="Times New Roman"/>
              </a:rPr>
              <a:t>e</a:t>
            </a:r>
            <a:r>
              <a:rPr sz="1200" dirty="0">
                <a:latin typeface="Times New Roman"/>
                <a:cs typeface="Times New Roman"/>
              </a:rPr>
              <a:t>t</a:t>
            </a:r>
            <a:r>
              <a:rPr sz="1200" spc="5" dirty="0">
                <a:latin typeface="Times New Roman"/>
                <a:cs typeface="Times New Roman"/>
              </a:rPr>
              <a:t>r</a:t>
            </a:r>
            <a:r>
              <a:rPr sz="1200" dirty="0">
                <a:latin typeface="Times New Roman"/>
                <a:cs typeface="Times New Roman"/>
              </a:rPr>
              <a:t>y</a:t>
            </a:r>
            <a:r>
              <a:rPr sz="1200" spc="20" dirty="0">
                <a:latin typeface="Times New Roman"/>
                <a:cs typeface="Times New Roman"/>
              </a:rPr>
              <a:t> </a:t>
            </a:r>
            <a:r>
              <a:rPr sz="1200" dirty="0">
                <a:latin typeface="Times New Roman"/>
                <a:cs typeface="Times New Roman"/>
              </a:rPr>
              <a:t>(S</a:t>
            </a:r>
            <a:r>
              <a:rPr sz="1200" spc="5" dirty="0">
                <a:latin typeface="Times New Roman"/>
                <a:cs typeface="Times New Roman"/>
              </a:rPr>
              <a:t>W</a:t>
            </a:r>
            <a:r>
              <a:rPr sz="1200" dirty="0">
                <a:latin typeface="Times New Roman"/>
                <a:cs typeface="Times New Roman"/>
              </a:rPr>
              <a:t>V) </a:t>
            </a:r>
            <a:r>
              <a:rPr sz="1200" spc="5" dirty="0">
                <a:solidFill>
                  <a:srgbClr val="FF0000"/>
                </a:solidFill>
                <a:latin typeface="Times New Roman"/>
                <a:cs typeface="Times New Roman"/>
              </a:rPr>
              <a:t>[</a:t>
            </a:r>
            <a:r>
              <a:rPr sz="1200" dirty="0">
                <a:solidFill>
                  <a:srgbClr val="FF0000"/>
                </a:solidFill>
                <a:latin typeface="Times New Roman"/>
                <a:cs typeface="Times New Roman"/>
              </a:rPr>
              <a:t>4]</a:t>
            </a:r>
            <a:endParaRPr sz="1200">
              <a:latin typeface="Times New Roman"/>
              <a:cs typeface="Times New Roman"/>
            </a:endParaRPr>
          </a:p>
        </p:txBody>
      </p:sp>
      <p:sp>
        <p:nvSpPr>
          <p:cNvPr id="23" name="object 23"/>
          <p:cNvSpPr txBox="1"/>
          <p:nvPr/>
        </p:nvSpPr>
        <p:spPr>
          <a:xfrm>
            <a:off x="2158747" y="4473824"/>
            <a:ext cx="2983230" cy="727075"/>
          </a:xfrm>
          <a:prstGeom prst="rect">
            <a:avLst/>
          </a:prstGeom>
        </p:spPr>
        <p:txBody>
          <a:bodyPr vert="horz" wrap="square" lIns="0" tIns="0" rIns="0" bIns="0" rtlCol="0">
            <a:spAutoFit/>
          </a:bodyPr>
          <a:lstStyle/>
          <a:p>
            <a:pPr marL="12700" marR="5080">
              <a:lnSpc>
                <a:spcPct val="100000"/>
              </a:lnSpc>
            </a:pPr>
            <a:r>
              <a:rPr sz="1200" dirty="0">
                <a:latin typeface="Times New Roman"/>
                <a:cs typeface="Times New Roman"/>
              </a:rPr>
              <a:t>Ess</a:t>
            </a:r>
            <a:r>
              <a:rPr sz="1200" spc="-10" dirty="0">
                <a:latin typeface="Times New Roman"/>
                <a:cs typeface="Times New Roman"/>
              </a:rPr>
              <a:t>e</a:t>
            </a:r>
            <a:r>
              <a:rPr sz="1200" dirty="0">
                <a:latin typeface="Times New Roman"/>
                <a:cs typeface="Times New Roman"/>
              </a:rPr>
              <a:t>ntiall</a:t>
            </a:r>
            <a:r>
              <a:rPr sz="1200" spc="-110" dirty="0">
                <a:latin typeface="Times New Roman"/>
                <a:cs typeface="Times New Roman"/>
              </a:rPr>
              <a:t>y</a:t>
            </a:r>
            <a:r>
              <a:rPr sz="1200" dirty="0">
                <a:latin typeface="Times New Roman"/>
                <a:cs typeface="Times New Roman"/>
              </a:rPr>
              <a:t>,</a:t>
            </a:r>
            <a:r>
              <a:rPr sz="1200" spc="45" dirty="0">
                <a:latin typeface="Times New Roman"/>
                <a:cs typeface="Times New Roman"/>
              </a:rPr>
              <a:t> </a:t>
            </a:r>
            <a:r>
              <a:rPr sz="1200" dirty="0">
                <a:latin typeface="Times New Roman"/>
                <a:cs typeface="Times New Roman"/>
              </a:rPr>
              <a:t>a mo</a:t>
            </a:r>
            <a:r>
              <a:rPr sz="1200" spc="-5" dirty="0">
                <a:latin typeface="Times New Roman"/>
                <a:cs typeface="Times New Roman"/>
              </a:rPr>
              <a:t>r</a:t>
            </a:r>
            <a:r>
              <a:rPr sz="1200" dirty="0">
                <a:latin typeface="Times New Roman"/>
                <a:cs typeface="Times New Roman"/>
              </a:rPr>
              <a:t>e s</a:t>
            </a:r>
            <a:r>
              <a:rPr sz="1200" spc="-10" dirty="0">
                <a:latin typeface="Times New Roman"/>
                <a:cs typeface="Times New Roman"/>
              </a:rPr>
              <a:t>e</a:t>
            </a:r>
            <a:r>
              <a:rPr sz="1200" dirty="0">
                <a:latin typeface="Times New Roman"/>
                <a:cs typeface="Times New Roman"/>
              </a:rPr>
              <a:t>nsitive CV</a:t>
            </a:r>
            <a:r>
              <a:rPr sz="1200" spc="-30" dirty="0">
                <a:latin typeface="Times New Roman"/>
                <a:cs typeface="Times New Roman"/>
              </a:rPr>
              <a:t> </a:t>
            </a:r>
            <a:r>
              <a:rPr sz="1200" dirty="0">
                <a:latin typeface="Times New Roman"/>
                <a:cs typeface="Times New Roman"/>
              </a:rPr>
              <a:t>using di</a:t>
            </a:r>
            <a:r>
              <a:rPr sz="1200" spc="-30" dirty="0">
                <a:latin typeface="Times New Roman"/>
                <a:cs typeface="Times New Roman"/>
              </a:rPr>
              <a:t>f</a:t>
            </a:r>
            <a:r>
              <a:rPr sz="1200" dirty="0">
                <a:latin typeface="Times New Roman"/>
                <a:cs typeface="Times New Roman"/>
              </a:rPr>
              <a:t>f</a:t>
            </a:r>
            <a:r>
              <a:rPr sz="1200" spc="-10" dirty="0">
                <a:latin typeface="Times New Roman"/>
                <a:cs typeface="Times New Roman"/>
              </a:rPr>
              <a:t>e</a:t>
            </a:r>
            <a:r>
              <a:rPr sz="1200" dirty="0">
                <a:latin typeface="Times New Roman"/>
                <a:cs typeface="Times New Roman"/>
              </a:rPr>
              <a:t>r</a:t>
            </a:r>
            <a:r>
              <a:rPr sz="1200" spc="-10" dirty="0">
                <a:latin typeface="Times New Roman"/>
                <a:cs typeface="Times New Roman"/>
              </a:rPr>
              <a:t>e</a:t>
            </a:r>
            <a:r>
              <a:rPr sz="1200" dirty="0">
                <a:latin typeface="Times New Roman"/>
                <a:cs typeface="Times New Roman"/>
              </a:rPr>
              <a:t>nti</a:t>
            </a:r>
            <a:r>
              <a:rPr sz="1200" spc="-5" dirty="0">
                <a:latin typeface="Times New Roman"/>
                <a:cs typeface="Times New Roman"/>
              </a:rPr>
              <a:t>a</a:t>
            </a:r>
            <a:r>
              <a:rPr sz="1200" dirty="0">
                <a:latin typeface="Times New Roman"/>
                <a:cs typeface="Times New Roman"/>
              </a:rPr>
              <a:t>l</a:t>
            </a:r>
            <a:r>
              <a:rPr sz="1200" spc="45" dirty="0">
                <a:latin typeface="Times New Roman"/>
                <a:cs typeface="Times New Roman"/>
              </a:rPr>
              <a:t> </a:t>
            </a:r>
            <a:r>
              <a:rPr sz="1200" dirty="0">
                <a:latin typeface="Times New Roman"/>
                <a:cs typeface="Times New Roman"/>
              </a:rPr>
              <a:t>volt</a:t>
            </a:r>
            <a:r>
              <a:rPr sz="1200" spc="-5" dirty="0">
                <a:latin typeface="Times New Roman"/>
                <a:cs typeface="Times New Roman"/>
              </a:rPr>
              <a:t>a</a:t>
            </a:r>
            <a:r>
              <a:rPr sz="1200" spc="-15" dirty="0">
                <a:latin typeface="Times New Roman"/>
                <a:cs typeface="Times New Roman"/>
              </a:rPr>
              <a:t>g</a:t>
            </a:r>
            <a:r>
              <a:rPr sz="1200" dirty="0">
                <a:latin typeface="Times New Roman"/>
                <a:cs typeface="Times New Roman"/>
              </a:rPr>
              <a:t>e</a:t>
            </a:r>
            <a:r>
              <a:rPr sz="1200" spc="30" dirty="0">
                <a:latin typeface="Times New Roman"/>
                <a:cs typeface="Times New Roman"/>
              </a:rPr>
              <a:t> </a:t>
            </a:r>
            <a:r>
              <a:rPr sz="1200" dirty="0">
                <a:latin typeface="Times New Roman"/>
                <a:cs typeface="Times New Roman"/>
              </a:rPr>
              <a:t>sw</a:t>
            </a:r>
            <a:r>
              <a:rPr sz="1200" spc="-10" dirty="0">
                <a:latin typeface="Times New Roman"/>
                <a:cs typeface="Times New Roman"/>
              </a:rPr>
              <a:t>e</a:t>
            </a:r>
            <a:r>
              <a:rPr sz="1200" spc="-5" dirty="0">
                <a:latin typeface="Times New Roman"/>
                <a:cs typeface="Times New Roman"/>
              </a:rPr>
              <a:t>e</a:t>
            </a:r>
            <a:r>
              <a:rPr sz="1200" dirty="0">
                <a:latin typeface="Times New Roman"/>
                <a:cs typeface="Times New Roman"/>
              </a:rPr>
              <a:t>pin</a:t>
            </a:r>
            <a:r>
              <a:rPr sz="1200" spc="-10" dirty="0">
                <a:latin typeface="Times New Roman"/>
                <a:cs typeface="Times New Roman"/>
              </a:rPr>
              <a:t>g</a:t>
            </a:r>
            <a:r>
              <a:rPr sz="1200" dirty="0">
                <a:latin typeface="Times New Roman"/>
                <a:cs typeface="Times New Roman"/>
              </a:rPr>
              <a:t>,</a:t>
            </a:r>
            <a:r>
              <a:rPr sz="1200" spc="30" dirty="0">
                <a:latin typeface="Times New Roman"/>
                <a:cs typeface="Times New Roman"/>
              </a:rPr>
              <a:t> </a:t>
            </a:r>
            <a:r>
              <a:rPr sz="1200" dirty="0">
                <a:latin typeface="Times New Roman"/>
                <a:cs typeface="Times New Roman"/>
              </a:rPr>
              <a:t>but does</a:t>
            </a:r>
            <a:r>
              <a:rPr sz="1200" spc="5" dirty="0">
                <a:latin typeface="Times New Roman"/>
                <a:cs typeface="Times New Roman"/>
              </a:rPr>
              <a:t> </a:t>
            </a:r>
            <a:r>
              <a:rPr sz="1200" dirty="0">
                <a:latin typeface="Times New Roman"/>
                <a:cs typeface="Times New Roman"/>
              </a:rPr>
              <a:t>only o</a:t>
            </a:r>
            <a:r>
              <a:rPr sz="1200" spc="10" dirty="0">
                <a:latin typeface="Times New Roman"/>
                <a:cs typeface="Times New Roman"/>
              </a:rPr>
              <a:t>x</a:t>
            </a:r>
            <a:r>
              <a:rPr sz="1200" dirty="0">
                <a:latin typeface="Times New Roman"/>
                <a:cs typeface="Times New Roman"/>
              </a:rPr>
              <a:t>idation or only</a:t>
            </a:r>
            <a:r>
              <a:rPr sz="1200" spc="10" dirty="0">
                <a:latin typeface="Times New Roman"/>
                <a:cs typeface="Times New Roman"/>
              </a:rPr>
              <a:t> </a:t>
            </a:r>
            <a:r>
              <a:rPr sz="1200" dirty="0">
                <a:latin typeface="Times New Roman"/>
                <a:cs typeface="Times New Roman"/>
              </a:rPr>
              <a:t>r</a:t>
            </a:r>
            <a:r>
              <a:rPr sz="1200" spc="-10" dirty="0">
                <a:latin typeface="Times New Roman"/>
                <a:cs typeface="Times New Roman"/>
              </a:rPr>
              <a:t>e</a:t>
            </a:r>
            <a:r>
              <a:rPr sz="1200" dirty="0">
                <a:latin typeface="Times New Roman"/>
                <a:cs typeface="Times New Roman"/>
              </a:rPr>
              <a:t>du</a:t>
            </a:r>
            <a:r>
              <a:rPr sz="1200" spc="-5" dirty="0">
                <a:latin typeface="Times New Roman"/>
                <a:cs typeface="Times New Roman"/>
              </a:rPr>
              <a:t>c</a:t>
            </a:r>
            <a:r>
              <a:rPr sz="1200" dirty="0">
                <a:latin typeface="Times New Roman"/>
                <a:cs typeface="Times New Roman"/>
              </a:rPr>
              <a:t>tion,</a:t>
            </a:r>
            <a:r>
              <a:rPr sz="1200" spc="20" dirty="0">
                <a:latin typeface="Times New Roman"/>
                <a:cs typeface="Times New Roman"/>
              </a:rPr>
              <a:t> </a:t>
            </a:r>
            <a:r>
              <a:rPr sz="1200" spc="-5" dirty="0">
                <a:latin typeface="Times New Roman"/>
                <a:cs typeface="Times New Roman"/>
              </a:rPr>
              <a:t>a</a:t>
            </a:r>
            <a:r>
              <a:rPr sz="1200" dirty="0">
                <a:latin typeface="Times New Roman"/>
                <a:cs typeface="Times New Roman"/>
              </a:rPr>
              <a:t>s it sw</a:t>
            </a:r>
            <a:r>
              <a:rPr sz="1200" spc="-10" dirty="0">
                <a:latin typeface="Times New Roman"/>
                <a:cs typeface="Times New Roman"/>
              </a:rPr>
              <a:t>e</a:t>
            </a:r>
            <a:r>
              <a:rPr sz="1200" spc="-5" dirty="0">
                <a:latin typeface="Times New Roman"/>
                <a:cs typeface="Times New Roman"/>
              </a:rPr>
              <a:t>e</a:t>
            </a:r>
            <a:r>
              <a:rPr sz="1200" dirty="0">
                <a:latin typeface="Times New Roman"/>
                <a:cs typeface="Times New Roman"/>
              </a:rPr>
              <a:t>ps</a:t>
            </a:r>
            <a:r>
              <a:rPr sz="1200" spc="10" dirty="0">
                <a:latin typeface="Times New Roman"/>
                <a:cs typeface="Times New Roman"/>
              </a:rPr>
              <a:t> </a:t>
            </a:r>
            <a:r>
              <a:rPr sz="1200" dirty="0">
                <a:latin typeface="Times New Roman"/>
                <a:cs typeface="Times New Roman"/>
              </a:rPr>
              <a:t>volt</a:t>
            </a:r>
            <a:r>
              <a:rPr sz="1200" spc="-5" dirty="0">
                <a:latin typeface="Times New Roman"/>
                <a:cs typeface="Times New Roman"/>
              </a:rPr>
              <a:t>a</a:t>
            </a:r>
            <a:r>
              <a:rPr sz="1200" spc="-15" dirty="0">
                <a:latin typeface="Times New Roman"/>
                <a:cs typeface="Times New Roman"/>
              </a:rPr>
              <a:t>g</a:t>
            </a:r>
            <a:r>
              <a:rPr sz="1200" dirty="0">
                <a:latin typeface="Times New Roman"/>
                <a:cs typeface="Times New Roman"/>
              </a:rPr>
              <a:t>e in one</a:t>
            </a:r>
            <a:r>
              <a:rPr sz="1200" spc="5" dirty="0">
                <a:latin typeface="Times New Roman"/>
                <a:cs typeface="Times New Roman"/>
              </a:rPr>
              <a:t> </a:t>
            </a:r>
            <a:r>
              <a:rPr sz="1200" dirty="0">
                <a:latin typeface="Times New Roman"/>
                <a:cs typeface="Times New Roman"/>
              </a:rPr>
              <a:t>dir</a:t>
            </a:r>
            <a:r>
              <a:rPr sz="1200" spc="-10" dirty="0">
                <a:latin typeface="Times New Roman"/>
                <a:cs typeface="Times New Roman"/>
              </a:rPr>
              <a:t>e</a:t>
            </a:r>
            <a:r>
              <a:rPr sz="1200" spc="-5" dirty="0">
                <a:latin typeface="Times New Roman"/>
                <a:cs typeface="Times New Roman"/>
              </a:rPr>
              <a:t>c</a:t>
            </a:r>
            <a:r>
              <a:rPr sz="1200" dirty="0">
                <a:latin typeface="Times New Roman"/>
                <a:cs typeface="Times New Roman"/>
              </a:rPr>
              <a:t>tion.</a:t>
            </a:r>
            <a:endParaRPr sz="1200">
              <a:latin typeface="Times New Roman"/>
              <a:cs typeface="Times New Roman"/>
            </a:endParaRPr>
          </a:p>
        </p:txBody>
      </p:sp>
      <p:sp>
        <p:nvSpPr>
          <p:cNvPr id="24" name="object 24"/>
          <p:cNvSpPr txBox="1"/>
          <p:nvPr/>
        </p:nvSpPr>
        <p:spPr>
          <a:xfrm>
            <a:off x="5351530" y="4473824"/>
            <a:ext cx="1433195" cy="727075"/>
          </a:xfrm>
          <a:prstGeom prst="rect">
            <a:avLst/>
          </a:prstGeom>
        </p:spPr>
        <p:txBody>
          <a:bodyPr vert="horz" wrap="square" lIns="0" tIns="0" rIns="0" bIns="0" rtlCol="0">
            <a:spAutoFit/>
          </a:bodyPr>
          <a:lstStyle/>
          <a:p>
            <a:pPr marL="12700" marR="5080">
              <a:lnSpc>
                <a:spcPct val="100000"/>
              </a:lnSpc>
            </a:pPr>
            <a:r>
              <a:rPr sz="1200" dirty="0">
                <a:latin typeface="Times New Roman"/>
                <a:cs typeface="Times New Roman"/>
              </a:rPr>
              <a:t>A</a:t>
            </a:r>
            <a:r>
              <a:rPr sz="1200" spc="-80" dirty="0">
                <a:latin typeface="Times New Roman"/>
                <a:cs typeface="Times New Roman"/>
              </a:rPr>
              <a:t> </a:t>
            </a:r>
            <a:r>
              <a:rPr sz="1200" dirty="0">
                <a:latin typeface="Times New Roman"/>
                <a:cs typeface="Times New Roman"/>
              </a:rPr>
              <a:t>mo</a:t>
            </a:r>
            <a:r>
              <a:rPr sz="1200" spc="-5" dirty="0">
                <a:latin typeface="Times New Roman"/>
                <a:cs typeface="Times New Roman"/>
              </a:rPr>
              <a:t>r</a:t>
            </a:r>
            <a:r>
              <a:rPr sz="1200" dirty="0">
                <a:latin typeface="Times New Roman"/>
                <a:cs typeface="Times New Roman"/>
              </a:rPr>
              <a:t>e</a:t>
            </a:r>
            <a:r>
              <a:rPr sz="1200" spc="15" dirty="0">
                <a:latin typeface="Times New Roman"/>
                <a:cs typeface="Times New Roman"/>
              </a:rPr>
              <a:t> </a:t>
            </a:r>
            <a:r>
              <a:rPr sz="1200" dirty="0">
                <a:latin typeface="Times New Roman"/>
                <a:cs typeface="Times New Roman"/>
              </a:rPr>
              <a:t>s</a:t>
            </a:r>
            <a:r>
              <a:rPr sz="1200" spc="-10" dirty="0">
                <a:latin typeface="Times New Roman"/>
                <a:cs typeface="Times New Roman"/>
              </a:rPr>
              <a:t>e</a:t>
            </a:r>
            <a:r>
              <a:rPr sz="1200" dirty="0">
                <a:latin typeface="Times New Roman"/>
                <a:cs typeface="Times New Roman"/>
              </a:rPr>
              <a:t>nsitive d</a:t>
            </a:r>
            <a:r>
              <a:rPr sz="1200" spc="-5" dirty="0">
                <a:latin typeface="Times New Roman"/>
                <a:cs typeface="Times New Roman"/>
              </a:rPr>
              <a:t>e</a:t>
            </a:r>
            <a:r>
              <a:rPr sz="1200" dirty="0">
                <a:latin typeface="Times New Roman"/>
                <a:cs typeface="Times New Roman"/>
              </a:rPr>
              <a:t>te</a:t>
            </a:r>
            <a:r>
              <a:rPr sz="1200" spc="-10" dirty="0">
                <a:latin typeface="Times New Roman"/>
                <a:cs typeface="Times New Roman"/>
              </a:rPr>
              <a:t>r</a:t>
            </a:r>
            <a:r>
              <a:rPr sz="1200" dirty="0">
                <a:latin typeface="Times New Roman"/>
                <a:cs typeface="Times New Roman"/>
              </a:rPr>
              <a:t>min</a:t>
            </a:r>
            <a:r>
              <a:rPr sz="1200" spc="-5" dirty="0">
                <a:latin typeface="Times New Roman"/>
                <a:cs typeface="Times New Roman"/>
              </a:rPr>
              <a:t>a</a:t>
            </a:r>
            <a:r>
              <a:rPr sz="1200" dirty="0">
                <a:latin typeface="Times New Roman"/>
                <a:cs typeface="Times New Roman"/>
              </a:rPr>
              <a:t>tion</a:t>
            </a:r>
            <a:r>
              <a:rPr sz="1200" spc="30" dirty="0">
                <a:latin typeface="Times New Roman"/>
                <a:cs typeface="Times New Roman"/>
              </a:rPr>
              <a:t> </a:t>
            </a:r>
            <a:r>
              <a:rPr sz="1200" dirty="0">
                <a:latin typeface="Times New Roman"/>
                <a:cs typeface="Times New Roman"/>
              </a:rPr>
              <a:t>of o</a:t>
            </a:r>
            <a:r>
              <a:rPr sz="1200" spc="10" dirty="0">
                <a:latin typeface="Times New Roman"/>
                <a:cs typeface="Times New Roman"/>
              </a:rPr>
              <a:t>x</a:t>
            </a:r>
            <a:r>
              <a:rPr sz="1200" dirty="0">
                <a:latin typeface="Times New Roman"/>
                <a:cs typeface="Times New Roman"/>
              </a:rPr>
              <a:t>idation or r</a:t>
            </a:r>
            <a:r>
              <a:rPr sz="1200" spc="-10" dirty="0">
                <a:latin typeface="Times New Roman"/>
                <a:cs typeface="Times New Roman"/>
              </a:rPr>
              <a:t>e</a:t>
            </a:r>
            <a:r>
              <a:rPr sz="1200" dirty="0">
                <a:latin typeface="Times New Roman"/>
                <a:cs typeface="Times New Roman"/>
              </a:rPr>
              <a:t>du</a:t>
            </a:r>
            <a:r>
              <a:rPr sz="1200" spc="-5" dirty="0">
                <a:latin typeface="Times New Roman"/>
                <a:cs typeface="Times New Roman"/>
              </a:rPr>
              <a:t>c</a:t>
            </a:r>
            <a:r>
              <a:rPr sz="1200" dirty="0">
                <a:latin typeface="Times New Roman"/>
                <a:cs typeface="Times New Roman"/>
              </a:rPr>
              <a:t>tion volt</a:t>
            </a:r>
            <a:r>
              <a:rPr sz="1200" spc="-5" dirty="0">
                <a:latin typeface="Times New Roman"/>
                <a:cs typeface="Times New Roman"/>
              </a:rPr>
              <a:t>a</a:t>
            </a:r>
            <a:r>
              <a:rPr sz="1200" spc="-15" dirty="0">
                <a:latin typeface="Times New Roman"/>
                <a:cs typeface="Times New Roman"/>
              </a:rPr>
              <a:t>g</a:t>
            </a:r>
            <a:r>
              <a:rPr sz="1200" spc="-5" dirty="0">
                <a:latin typeface="Times New Roman"/>
                <a:cs typeface="Times New Roman"/>
              </a:rPr>
              <a:t>e</a:t>
            </a:r>
            <a:r>
              <a:rPr sz="1200" dirty="0">
                <a:latin typeface="Times New Roman"/>
                <a:cs typeface="Times New Roman"/>
              </a:rPr>
              <a:t>s</a:t>
            </a:r>
            <a:r>
              <a:rPr sz="1200" spc="20" dirty="0">
                <a:latin typeface="Times New Roman"/>
                <a:cs typeface="Times New Roman"/>
              </a:rPr>
              <a:t> </a:t>
            </a:r>
            <a:r>
              <a:rPr sz="1200" dirty="0">
                <a:latin typeface="Times New Roman"/>
                <a:cs typeface="Times New Roman"/>
              </a:rPr>
              <a:t>of</a:t>
            </a:r>
            <a:r>
              <a:rPr sz="1200" spc="5" dirty="0">
                <a:latin typeface="Times New Roman"/>
                <a:cs typeface="Times New Roman"/>
              </a:rPr>
              <a:t> </a:t>
            </a:r>
            <a:r>
              <a:rPr sz="1200" dirty="0">
                <a:latin typeface="Times New Roman"/>
                <a:cs typeface="Times New Roman"/>
              </a:rPr>
              <a:t>the</a:t>
            </a:r>
            <a:r>
              <a:rPr sz="1200" spc="5" dirty="0">
                <a:latin typeface="Times New Roman"/>
                <a:cs typeface="Times New Roman"/>
              </a:rPr>
              <a:t> </a:t>
            </a:r>
            <a:r>
              <a:rPr sz="1200" dirty="0">
                <a:latin typeface="Times New Roman"/>
                <a:cs typeface="Times New Roman"/>
              </a:rPr>
              <a:t>s</a:t>
            </a:r>
            <a:r>
              <a:rPr sz="1200" spc="-5" dirty="0">
                <a:latin typeface="Times New Roman"/>
                <a:cs typeface="Times New Roman"/>
              </a:rPr>
              <a:t>a</a:t>
            </a:r>
            <a:r>
              <a:rPr sz="1200" dirty="0">
                <a:latin typeface="Times New Roman"/>
                <a:cs typeface="Times New Roman"/>
              </a:rPr>
              <a:t>mpl</a:t>
            </a:r>
            <a:r>
              <a:rPr sz="1200" spc="-5" dirty="0">
                <a:latin typeface="Times New Roman"/>
                <a:cs typeface="Times New Roman"/>
              </a:rPr>
              <a:t>e</a:t>
            </a:r>
            <a:r>
              <a:rPr sz="1200" dirty="0">
                <a:latin typeface="Times New Roman"/>
                <a:cs typeface="Times New Roman"/>
              </a:rPr>
              <a:t>.</a:t>
            </a:r>
            <a:endParaRPr sz="1200">
              <a:latin typeface="Times New Roman"/>
              <a:cs typeface="Times New Roman"/>
            </a:endParaRPr>
          </a:p>
        </p:txBody>
      </p:sp>
      <p:sp>
        <p:nvSpPr>
          <p:cNvPr id="25" name="object 25"/>
          <p:cNvSpPr txBox="1"/>
          <p:nvPr/>
        </p:nvSpPr>
        <p:spPr>
          <a:xfrm>
            <a:off x="7133971" y="4473824"/>
            <a:ext cx="1617345" cy="727075"/>
          </a:xfrm>
          <a:prstGeom prst="rect">
            <a:avLst/>
          </a:prstGeom>
        </p:spPr>
        <p:txBody>
          <a:bodyPr vert="horz" wrap="square" lIns="0" tIns="0" rIns="0" bIns="0" rtlCol="0">
            <a:spAutoFit/>
          </a:bodyPr>
          <a:lstStyle/>
          <a:p>
            <a:pPr marL="12700" marR="5080">
              <a:lnSpc>
                <a:spcPct val="100000"/>
              </a:lnSpc>
            </a:pPr>
            <a:r>
              <a:rPr sz="1200" dirty="0">
                <a:latin typeface="Times New Roman"/>
                <a:cs typeface="Times New Roman"/>
              </a:rPr>
              <a:t>C</a:t>
            </a:r>
            <a:r>
              <a:rPr sz="1200" spc="-5" dirty="0">
                <a:latin typeface="Times New Roman"/>
                <a:cs typeface="Times New Roman"/>
              </a:rPr>
              <a:t>a</a:t>
            </a:r>
            <a:r>
              <a:rPr sz="1200" dirty="0">
                <a:latin typeface="Times New Roman"/>
                <a:cs typeface="Times New Roman"/>
              </a:rPr>
              <a:t>n o</a:t>
            </a:r>
            <a:r>
              <a:rPr sz="1200" spc="-5" dirty="0">
                <a:latin typeface="Times New Roman"/>
                <a:cs typeface="Times New Roman"/>
              </a:rPr>
              <a:t>n</a:t>
            </a:r>
            <a:r>
              <a:rPr sz="1200" dirty="0">
                <a:latin typeface="Times New Roman"/>
                <a:cs typeface="Times New Roman"/>
              </a:rPr>
              <a:t>ly</a:t>
            </a:r>
            <a:r>
              <a:rPr sz="1200" spc="10" dirty="0">
                <a:latin typeface="Times New Roman"/>
                <a:cs typeface="Times New Roman"/>
              </a:rPr>
              <a:t> </a:t>
            </a:r>
            <a:r>
              <a:rPr sz="1200" dirty="0">
                <a:latin typeface="Times New Roman"/>
                <a:cs typeface="Times New Roman"/>
              </a:rPr>
              <a:t>s</a:t>
            </a:r>
            <a:r>
              <a:rPr sz="1200" spc="-5" dirty="0">
                <a:latin typeface="Times New Roman"/>
                <a:cs typeface="Times New Roman"/>
              </a:rPr>
              <a:t>w</a:t>
            </a:r>
            <a:r>
              <a:rPr sz="1200" spc="-10" dirty="0">
                <a:latin typeface="Times New Roman"/>
                <a:cs typeface="Times New Roman"/>
              </a:rPr>
              <a:t>ee</a:t>
            </a:r>
            <a:r>
              <a:rPr sz="1200" dirty="0">
                <a:latin typeface="Times New Roman"/>
                <a:cs typeface="Times New Roman"/>
              </a:rPr>
              <a:t>p</a:t>
            </a:r>
            <a:r>
              <a:rPr sz="1200" spc="5" dirty="0">
                <a:latin typeface="Times New Roman"/>
                <a:cs typeface="Times New Roman"/>
              </a:rPr>
              <a:t> </a:t>
            </a:r>
            <a:r>
              <a:rPr sz="1200" dirty="0">
                <a:latin typeface="Times New Roman"/>
                <a:cs typeface="Times New Roman"/>
              </a:rPr>
              <a:t>volt</a:t>
            </a:r>
            <a:r>
              <a:rPr sz="1200" spc="-5" dirty="0">
                <a:latin typeface="Times New Roman"/>
                <a:cs typeface="Times New Roman"/>
              </a:rPr>
              <a:t>a</a:t>
            </a:r>
            <a:r>
              <a:rPr sz="1200" spc="-15" dirty="0">
                <a:latin typeface="Times New Roman"/>
                <a:cs typeface="Times New Roman"/>
              </a:rPr>
              <a:t>g</a:t>
            </a:r>
            <a:r>
              <a:rPr sz="1200" dirty="0">
                <a:latin typeface="Times New Roman"/>
                <a:cs typeface="Times New Roman"/>
              </a:rPr>
              <a:t>e in one</a:t>
            </a:r>
            <a:r>
              <a:rPr sz="1200" spc="5" dirty="0">
                <a:latin typeface="Times New Roman"/>
                <a:cs typeface="Times New Roman"/>
              </a:rPr>
              <a:t> </a:t>
            </a:r>
            <a:r>
              <a:rPr sz="1200" dirty="0">
                <a:latin typeface="Times New Roman"/>
                <a:cs typeface="Times New Roman"/>
              </a:rPr>
              <a:t>dir</a:t>
            </a:r>
            <a:r>
              <a:rPr sz="1200" spc="-10" dirty="0">
                <a:latin typeface="Times New Roman"/>
                <a:cs typeface="Times New Roman"/>
              </a:rPr>
              <a:t>e</a:t>
            </a:r>
            <a:r>
              <a:rPr sz="1200" spc="-5" dirty="0">
                <a:latin typeface="Times New Roman"/>
                <a:cs typeface="Times New Roman"/>
              </a:rPr>
              <a:t>c</a:t>
            </a:r>
            <a:r>
              <a:rPr sz="1200" dirty="0">
                <a:latin typeface="Times New Roman"/>
                <a:cs typeface="Times New Roman"/>
              </a:rPr>
              <a:t>tion</a:t>
            </a:r>
            <a:r>
              <a:rPr sz="1200" spc="20" dirty="0">
                <a:latin typeface="Times New Roman"/>
                <a:cs typeface="Times New Roman"/>
              </a:rPr>
              <a:t> </a:t>
            </a:r>
            <a:r>
              <a:rPr sz="1200" spc="-5" dirty="0">
                <a:latin typeface="Times New Roman"/>
                <a:cs typeface="Times New Roman"/>
              </a:rPr>
              <a:t>a</a:t>
            </a:r>
            <a:r>
              <a:rPr sz="1200" dirty="0">
                <a:latin typeface="Times New Roman"/>
                <a:cs typeface="Times New Roman"/>
              </a:rPr>
              <a:t>nd d</a:t>
            </a:r>
            <a:r>
              <a:rPr sz="1200" spc="-5" dirty="0">
                <a:latin typeface="Times New Roman"/>
                <a:cs typeface="Times New Roman"/>
              </a:rPr>
              <a:t>e</a:t>
            </a:r>
            <a:r>
              <a:rPr sz="1200" dirty="0">
                <a:latin typeface="Times New Roman"/>
                <a:cs typeface="Times New Roman"/>
              </a:rPr>
              <a:t>te</a:t>
            </a:r>
            <a:r>
              <a:rPr sz="1200" spc="-10" dirty="0">
                <a:latin typeface="Times New Roman"/>
                <a:cs typeface="Times New Roman"/>
              </a:rPr>
              <a:t>c</a:t>
            </a:r>
            <a:r>
              <a:rPr sz="1200" dirty="0">
                <a:latin typeface="Times New Roman"/>
                <a:cs typeface="Times New Roman"/>
              </a:rPr>
              <a:t>tion</a:t>
            </a:r>
            <a:r>
              <a:rPr sz="1200" spc="35" dirty="0">
                <a:latin typeface="Times New Roman"/>
                <a:cs typeface="Times New Roman"/>
              </a:rPr>
              <a:t> </a:t>
            </a:r>
            <a:r>
              <a:rPr sz="1200" dirty="0">
                <a:latin typeface="Times New Roman"/>
                <a:cs typeface="Times New Roman"/>
              </a:rPr>
              <a:t>r</a:t>
            </a:r>
            <a:r>
              <a:rPr sz="1200" spc="-10" dirty="0">
                <a:latin typeface="Times New Roman"/>
                <a:cs typeface="Times New Roman"/>
              </a:rPr>
              <a:t>a</a:t>
            </a:r>
            <a:r>
              <a:rPr sz="1200" dirty="0">
                <a:latin typeface="Times New Roman"/>
                <a:cs typeface="Times New Roman"/>
              </a:rPr>
              <a:t>n</a:t>
            </a:r>
            <a:r>
              <a:rPr sz="1200" spc="-15" dirty="0">
                <a:latin typeface="Times New Roman"/>
                <a:cs typeface="Times New Roman"/>
              </a:rPr>
              <a:t>g</a:t>
            </a:r>
            <a:r>
              <a:rPr sz="1200" dirty="0">
                <a:latin typeface="Times New Roman"/>
                <a:cs typeface="Times New Roman"/>
              </a:rPr>
              <a:t>e</a:t>
            </a:r>
            <a:r>
              <a:rPr sz="1200" spc="30" dirty="0">
                <a:latin typeface="Times New Roman"/>
                <a:cs typeface="Times New Roman"/>
              </a:rPr>
              <a:t> </a:t>
            </a:r>
            <a:r>
              <a:rPr sz="1200" dirty="0">
                <a:latin typeface="Times New Roman"/>
                <a:cs typeface="Times New Roman"/>
              </a:rPr>
              <a:t>is</a:t>
            </a:r>
            <a:r>
              <a:rPr sz="1200" spc="-10" dirty="0">
                <a:latin typeface="Times New Roman"/>
                <a:cs typeface="Times New Roman"/>
              </a:rPr>
              <a:t> </a:t>
            </a:r>
            <a:r>
              <a:rPr sz="1200" dirty="0">
                <a:latin typeface="Times New Roman"/>
                <a:cs typeface="Times New Roman"/>
              </a:rPr>
              <a:t>10</a:t>
            </a:r>
            <a:r>
              <a:rPr sz="1200" spc="-7" baseline="24305" dirty="0">
                <a:latin typeface="Times New Roman"/>
                <a:cs typeface="Times New Roman"/>
              </a:rPr>
              <a:t>-</a:t>
            </a:r>
            <a:r>
              <a:rPr sz="1200" spc="7" baseline="24305" dirty="0">
                <a:latin typeface="Times New Roman"/>
                <a:cs typeface="Times New Roman"/>
              </a:rPr>
              <a:t>6</a:t>
            </a:r>
            <a:r>
              <a:rPr sz="1200" spc="-5" dirty="0">
                <a:latin typeface="Times New Roman"/>
                <a:cs typeface="Times New Roman"/>
              </a:rPr>
              <a:t>-</a:t>
            </a:r>
            <a:r>
              <a:rPr sz="1200" dirty="0">
                <a:latin typeface="Times New Roman"/>
                <a:cs typeface="Times New Roman"/>
              </a:rPr>
              <a:t>10</a:t>
            </a:r>
            <a:r>
              <a:rPr sz="1200" baseline="24305" dirty="0">
                <a:latin typeface="Times New Roman"/>
                <a:cs typeface="Times New Roman"/>
              </a:rPr>
              <a:t>- 9</a:t>
            </a:r>
            <a:r>
              <a:rPr sz="1200" spc="135" baseline="24305" dirty="0">
                <a:latin typeface="Times New Roman"/>
                <a:cs typeface="Times New Roman"/>
              </a:rPr>
              <a:t> </a:t>
            </a:r>
            <a:r>
              <a:rPr sz="1200" dirty="0">
                <a:latin typeface="Times New Roman"/>
                <a:cs typeface="Times New Roman"/>
              </a:rPr>
              <a:t>M.</a:t>
            </a:r>
            <a:endParaRPr sz="1200">
              <a:latin typeface="Times New Roman"/>
              <a:cs typeface="Times New Roman"/>
            </a:endParaRPr>
          </a:p>
        </p:txBody>
      </p:sp>
      <p:sp>
        <p:nvSpPr>
          <p:cNvPr id="26" name="object 26"/>
          <p:cNvSpPr txBox="1"/>
          <p:nvPr/>
        </p:nvSpPr>
        <p:spPr>
          <a:xfrm>
            <a:off x="238556" y="5276789"/>
            <a:ext cx="8597900" cy="1537335"/>
          </a:xfrm>
          <a:prstGeom prst="rect">
            <a:avLst/>
          </a:prstGeom>
        </p:spPr>
        <p:txBody>
          <a:bodyPr vert="horz" wrap="square" lIns="0" tIns="0" rIns="0" bIns="0" rtlCol="0">
            <a:spAutoFit/>
          </a:bodyPr>
          <a:lstStyle/>
          <a:p>
            <a:pPr marL="1538605">
              <a:lnSpc>
                <a:spcPct val="100000"/>
              </a:lnSpc>
            </a:pPr>
            <a:r>
              <a:rPr sz="1200" spc="5" dirty="0">
                <a:solidFill>
                  <a:srgbClr val="FF0000"/>
                </a:solidFill>
                <a:latin typeface="Times New Roman"/>
                <a:cs typeface="Times New Roman"/>
              </a:rPr>
              <a:t>[</a:t>
            </a:r>
            <a:r>
              <a:rPr sz="1200" dirty="0">
                <a:solidFill>
                  <a:srgbClr val="FF0000"/>
                </a:solidFill>
                <a:latin typeface="Times New Roman"/>
                <a:cs typeface="Times New Roman"/>
              </a:rPr>
              <a:t>5]</a:t>
            </a: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
              </a:spcBef>
            </a:pPr>
            <a:endParaRPr sz="1500">
              <a:latin typeface="Times New Roman"/>
              <a:cs typeface="Times New Roman"/>
            </a:endParaRPr>
          </a:p>
          <a:p>
            <a:pPr marL="12700">
              <a:lnSpc>
                <a:spcPct val="100000"/>
              </a:lnSpc>
            </a:pPr>
            <a:r>
              <a:rPr sz="1500" dirty="0">
                <a:latin typeface="Times New Roman"/>
                <a:cs typeface="Times New Roman"/>
              </a:rPr>
              <a:t>] </a:t>
            </a:r>
            <a:r>
              <a:rPr sz="1500" spc="-40" dirty="0">
                <a:latin typeface="Times New Roman"/>
                <a:cs typeface="Times New Roman"/>
              </a:rPr>
              <a:t> </a:t>
            </a:r>
            <a:r>
              <a:rPr sz="1500" spc="-135" dirty="0">
                <a:latin typeface="Times New Roman"/>
                <a:cs typeface="Times New Roman"/>
              </a:rPr>
              <a:t>W</a:t>
            </a:r>
            <a:r>
              <a:rPr sz="1500" spc="-20" dirty="0">
                <a:latin typeface="Times New Roman"/>
                <a:cs typeface="Times New Roman"/>
              </a:rPr>
              <a:t>a</a:t>
            </a:r>
            <a:r>
              <a:rPr sz="1500" dirty="0">
                <a:latin typeface="Times New Roman"/>
                <a:cs typeface="Times New Roman"/>
              </a:rPr>
              <a:t>ng,</a:t>
            </a:r>
            <a:r>
              <a:rPr sz="1500" spc="-20" dirty="0">
                <a:latin typeface="Times New Roman"/>
                <a:cs typeface="Times New Roman"/>
              </a:rPr>
              <a:t> </a:t>
            </a:r>
            <a:r>
              <a:rPr sz="1500" dirty="0">
                <a:latin typeface="Times New Roman"/>
                <a:cs typeface="Times New Roman"/>
              </a:rPr>
              <a:t>2006</a:t>
            </a:r>
            <a:r>
              <a:rPr sz="1500" spc="-15" dirty="0">
                <a:latin typeface="Times New Roman"/>
                <a:cs typeface="Times New Roman"/>
              </a:rPr>
              <a:t> </a:t>
            </a:r>
            <a:r>
              <a:rPr sz="1500" dirty="0">
                <a:latin typeface="Times New Roman"/>
                <a:cs typeface="Times New Roman"/>
              </a:rPr>
              <a:t>[</a:t>
            </a:r>
            <a:r>
              <a:rPr sz="1500" spc="5" dirty="0">
                <a:latin typeface="Times New Roman"/>
                <a:cs typeface="Times New Roman"/>
              </a:rPr>
              <a:t>2</a:t>
            </a:r>
            <a:r>
              <a:rPr sz="1500" dirty="0">
                <a:latin typeface="Times New Roman"/>
                <a:cs typeface="Times New Roman"/>
              </a:rPr>
              <a:t>]</a:t>
            </a:r>
            <a:r>
              <a:rPr sz="1500" spc="-10" dirty="0">
                <a:latin typeface="Times New Roman"/>
                <a:cs typeface="Times New Roman"/>
              </a:rPr>
              <a:t> </a:t>
            </a:r>
            <a:r>
              <a:rPr sz="1500" spc="-20" dirty="0">
                <a:latin typeface="Times New Roman"/>
                <a:cs typeface="Times New Roman"/>
              </a:rPr>
              <a:t>B</a:t>
            </a:r>
            <a:r>
              <a:rPr sz="1500" spc="-5" dirty="0">
                <a:latin typeface="Times New Roman"/>
                <a:cs typeface="Times New Roman"/>
              </a:rPr>
              <a:t>is</a:t>
            </a:r>
            <a:r>
              <a:rPr sz="1500" dirty="0">
                <a:latin typeface="Times New Roman"/>
                <a:cs typeface="Times New Roman"/>
              </a:rPr>
              <a:t>hop</a:t>
            </a:r>
            <a:r>
              <a:rPr sz="1500" spc="-25" dirty="0">
                <a:latin typeface="Times New Roman"/>
                <a:cs typeface="Times New Roman"/>
              </a:rPr>
              <a:t> </a:t>
            </a:r>
            <a:r>
              <a:rPr sz="1500" dirty="0">
                <a:latin typeface="Times New Roman"/>
                <a:cs typeface="Times New Roman"/>
              </a:rPr>
              <a:t>2010</a:t>
            </a:r>
            <a:r>
              <a:rPr sz="1500" spc="-15" dirty="0">
                <a:latin typeface="Times New Roman"/>
                <a:cs typeface="Times New Roman"/>
              </a:rPr>
              <a:t> </a:t>
            </a:r>
            <a:r>
              <a:rPr sz="1500" dirty="0">
                <a:latin typeface="Times New Roman"/>
                <a:cs typeface="Times New Roman"/>
              </a:rPr>
              <a:t>[</a:t>
            </a:r>
            <a:r>
              <a:rPr sz="1500" spc="5" dirty="0">
                <a:latin typeface="Times New Roman"/>
                <a:cs typeface="Times New Roman"/>
              </a:rPr>
              <a:t>3</a:t>
            </a:r>
            <a:r>
              <a:rPr sz="1500" dirty="0">
                <a:latin typeface="Times New Roman"/>
                <a:cs typeface="Times New Roman"/>
              </a:rPr>
              <a:t>]</a:t>
            </a:r>
            <a:r>
              <a:rPr sz="1500" spc="-75" dirty="0">
                <a:latin typeface="Times New Roman"/>
                <a:cs typeface="Times New Roman"/>
              </a:rPr>
              <a:t> </a:t>
            </a:r>
            <a:r>
              <a:rPr sz="1500" spc="-150" dirty="0">
                <a:latin typeface="Times New Roman"/>
                <a:cs typeface="Times New Roman"/>
              </a:rPr>
              <a:t>Y</a:t>
            </a:r>
            <a:r>
              <a:rPr sz="1500" spc="-20" dirty="0">
                <a:latin typeface="Times New Roman"/>
                <a:cs typeface="Times New Roman"/>
              </a:rPr>
              <a:t>e</a:t>
            </a:r>
            <a:r>
              <a:rPr sz="1500" dirty="0">
                <a:latin typeface="Times New Roman"/>
                <a:cs typeface="Times New Roman"/>
              </a:rPr>
              <a:t>, 2008</a:t>
            </a:r>
            <a:r>
              <a:rPr sz="1500" spc="-25" dirty="0">
                <a:latin typeface="Times New Roman"/>
                <a:cs typeface="Times New Roman"/>
              </a:rPr>
              <a:t> </a:t>
            </a:r>
            <a:r>
              <a:rPr sz="1500" dirty="0">
                <a:latin typeface="Times New Roman"/>
                <a:cs typeface="Times New Roman"/>
              </a:rPr>
              <a:t>[</a:t>
            </a:r>
            <a:r>
              <a:rPr sz="1500" spc="5" dirty="0">
                <a:latin typeface="Times New Roman"/>
                <a:cs typeface="Times New Roman"/>
              </a:rPr>
              <a:t>4</a:t>
            </a:r>
            <a:r>
              <a:rPr sz="1500" dirty="0">
                <a:latin typeface="Times New Roman"/>
                <a:cs typeface="Times New Roman"/>
              </a:rPr>
              <a:t>]</a:t>
            </a:r>
            <a:r>
              <a:rPr sz="1500" spc="25" dirty="0">
                <a:latin typeface="Times New Roman"/>
                <a:cs typeface="Times New Roman"/>
              </a:rPr>
              <a:t> </a:t>
            </a:r>
            <a:r>
              <a:rPr sz="1500" spc="-15" dirty="0">
                <a:latin typeface="Times New Roman"/>
                <a:cs typeface="Times New Roman"/>
              </a:rPr>
              <a:t>C</a:t>
            </a:r>
            <a:r>
              <a:rPr sz="1500" spc="-20" dirty="0">
                <a:latin typeface="Times New Roman"/>
                <a:cs typeface="Times New Roman"/>
              </a:rPr>
              <a:t>a</a:t>
            </a:r>
            <a:r>
              <a:rPr sz="1500" spc="-5" dirty="0">
                <a:latin typeface="Times New Roman"/>
                <a:cs typeface="Times New Roman"/>
              </a:rPr>
              <a:t>i</a:t>
            </a:r>
            <a:r>
              <a:rPr sz="1500" dirty="0">
                <a:latin typeface="Times New Roman"/>
                <a:cs typeface="Times New Roman"/>
              </a:rPr>
              <a:t> 2009</a:t>
            </a:r>
            <a:r>
              <a:rPr sz="1500" spc="-15" dirty="0">
                <a:latin typeface="Times New Roman"/>
                <a:cs typeface="Times New Roman"/>
              </a:rPr>
              <a:t> </a:t>
            </a:r>
            <a:r>
              <a:rPr sz="1500" dirty="0">
                <a:latin typeface="Times New Roman"/>
                <a:cs typeface="Times New Roman"/>
              </a:rPr>
              <a:t>[</a:t>
            </a:r>
            <a:r>
              <a:rPr sz="1500" spc="5" dirty="0">
                <a:latin typeface="Times New Roman"/>
                <a:cs typeface="Times New Roman"/>
              </a:rPr>
              <a:t>5</a:t>
            </a:r>
            <a:r>
              <a:rPr sz="1500" dirty="0">
                <a:latin typeface="Times New Roman"/>
                <a:cs typeface="Times New Roman"/>
              </a:rPr>
              <a:t>]</a:t>
            </a:r>
            <a:r>
              <a:rPr sz="1500" spc="-5" dirty="0">
                <a:latin typeface="Times New Roman"/>
                <a:cs typeface="Times New Roman"/>
              </a:rPr>
              <a:t> </a:t>
            </a:r>
            <a:r>
              <a:rPr sz="1500" spc="-15" dirty="0">
                <a:latin typeface="Times New Roman"/>
                <a:cs typeface="Times New Roman"/>
              </a:rPr>
              <a:t>B</a:t>
            </a:r>
            <a:r>
              <a:rPr sz="1500" dirty="0">
                <a:latin typeface="Times New Roman"/>
                <a:cs typeface="Times New Roman"/>
              </a:rPr>
              <a:t>h</a:t>
            </a:r>
            <a:r>
              <a:rPr sz="1500" spc="-20" dirty="0">
                <a:latin typeface="Times New Roman"/>
                <a:cs typeface="Times New Roman"/>
              </a:rPr>
              <a:t>a</a:t>
            </a:r>
            <a:r>
              <a:rPr sz="1500" dirty="0">
                <a:latin typeface="Times New Roman"/>
                <a:cs typeface="Times New Roman"/>
              </a:rPr>
              <a:t>v</a:t>
            </a:r>
            <a:r>
              <a:rPr sz="1500" spc="-20" dirty="0">
                <a:latin typeface="Times New Roman"/>
                <a:cs typeface="Times New Roman"/>
              </a:rPr>
              <a:t>a</a:t>
            </a:r>
            <a:r>
              <a:rPr sz="1500" spc="-5" dirty="0">
                <a:latin typeface="Times New Roman"/>
                <a:cs typeface="Times New Roman"/>
              </a:rPr>
              <a:t>sa</a:t>
            </a:r>
            <a:r>
              <a:rPr sz="1500" spc="-55" dirty="0">
                <a:latin typeface="Times New Roman"/>
                <a:cs typeface="Times New Roman"/>
              </a:rPr>
              <a:t>r</a:t>
            </a:r>
            <a:r>
              <a:rPr sz="1500" dirty="0">
                <a:latin typeface="Times New Roman"/>
                <a:cs typeface="Times New Roman"/>
              </a:rPr>
              <a:t>,</a:t>
            </a:r>
            <a:r>
              <a:rPr sz="1500" spc="-10" dirty="0">
                <a:latin typeface="Times New Roman"/>
                <a:cs typeface="Times New Roman"/>
              </a:rPr>
              <a:t> </a:t>
            </a:r>
            <a:r>
              <a:rPr sz="1500" dirty="0">
                <a:latin typeface="Times New Roman"/>
                <a:cs typeface="Times New Roman"/>
              </a:rPr>
              <a:t>2009</a:t>
            </a:r>
            <a:endParaRPr sz="150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8239" y="631709"/>
            <a:ext cx="8665210" cy="355600"/>
          </a:xfrm>
          <a:prstGeom prst="rect">
            <a:avLst/>
          </a:prstGeom>
        </p:spPr>
        <p:txBody>
          <a:bodyPr vert="horz" wrap="square" lIns="0" tIns="0" rIns="0" bIns="0" rtlCol="0">
            <a:spAutoFit/>
          </a:bodyPr>
          <a:lstStyle/>
          <a:p>
            <a:pPr marL="12700">
              <a:lnSpc>
                <a:spcPts val="3345"/>
              </a:lnSpc>
            </a:pPr>
            <a:r>
              <a:rPr sz="2800" spc="-15" dirty="0">
                <a:solidFill>
                  <a:srgbClr val="212168"/>
                </a:solidFill>
                <a:latin typeface="Times New Roman"/>
                <a:cs typeface="Times New Roman"/>
              </a:rPr>
              <a:t>Ele</a:t>
            </a:r>
            <a:r>
              <a:rPr sz="2800" spc="-30" dirty="0">
                <a:solidFill>
                  <a:srgbClr val="212168"/>
                </a:solidFill>
                <a:latin typeface="Times New Roman"/>
                <a:cs typeface="Times New Roman"/>
              </a:rPr>
              <a:t>c</a:t>
            </a:r>
            <a:r>
              <a:rPr sz="2800" spc="-10" dirty="0">
                <a:solidFill>
                  <a:srgbClr val="212168"/>
                </a:solidFill>
                <a:latin typeface="Times New Roman"/>
                <a:cs typeface="Times New Roman"/>
              </a:rPr>
              <a:t>tr</a:t>
            </a:r>
            <a:r>
              <a:rPr sz="2800" spc="-5" dirty="0">
                <a:solidFill>
                  <a:srgbClr val="212168"/>
                </a:solidFill>
                <a:latin typeface="Times New Roman"/>
                <a:cs typeface="Times New Roman"/>
              </a:rPr>
              <a:t>o</a:t>
            </a:r>
            <a:r>
              <a:rPr sz="2800" spc="-15" dirty="0">
                <a:solidFill>
                  <a:srgbClr val="212168"/>
                </a:solidFill>
                <a:latin typeface="Times New Roman"/>
                <a:cs typeface="Times New Roman"/>
              </a:rPr>
              <a:t>che</a:t>
            </a:r>
            <a:r>
              <a:rPr sz="2800" spc="-45" dirty="0">
                <a:solidFill>
                  <a:srgbClr val="212168"/>
                </a:solidFill>
                <a:latin typeface="Times New Roman"/>
                <a:cs typeface="Times New Roman"/>
              </a:rPr>
              <a:t>m</a:t>
            </a:r>
            <a:r>
              <a:rPr sz="2800" spc="-15" dirty="0">
                <a:solidFill>
                  <a:srgbClr val="212168"/>
                </a:solidFill>
                <a:latin typeface="Times New Roman"/>
                <a:cs typeface="Times New Roman"/>
              </a:rPr>
              <a:t>ical</a:t>
            </a:r>
            <a:r>
              <a:rPr sz="2800" spc="-5" dirty="0">
                <a:solidFill>
                  <a:srgbClr val="212168"/>
                </a:solidFill>
                <a:latin typeface="Times New Roman"/>
                <a:cs typeface="Times New Roman"/>
              </a:rPr>
              <a:t> I</a:t>
            </a:r>
            <a:r>
              <a:rPr sz="2800" spc="-40" dirty="0">
                <a:solidFill>
                  <a:srgbClr val="212168"/>
                </a:solidFill>
                <a:latin typeface="Times New Roman"/>
                <a:cs typeface="Times New Roman"/>
              </a:rPr>
              <a:t>m</a:t>
            </a:r>
            <a:r>
              <a:rPr sz="2800" spc="-15" dirty="0">
                <a:solidFill>
                  <a:srgbClr val="212168"/>
                </a:solidFill>
                <a:latin typeface="Times New Roman"/>
                <a:cs typeface="Times New Roman"/>
              </a:rPr>
              <a:t>pedance</a:t>
            </a:r>
            <a:r>
              <a:rPr sz="2800" dirty="0">
                <a:solidFill>
                  <a:srgbClr val="212168"/>
                </a:solidFill>
                <a:latin typeface="Times New Roman"/>
                <a:cs typeface="Times New Roman"/>
              </a:rPr>
              <a:t> </a:t>
            </a:r>
            <a:r>
              <a:rPr sz="2800" spc="-15" dirty="0">
                <a:solidFill>
                  <a:srgbClr val="212168"/>
                </a:solidFill>
                <a:latin typeface="Times New Roman"/>
                <a:cs typeface="Times New Roman"/>
              </a:rPr>
              <a:t>Spectr</a:t>
            </a:r>
            <a:r>
              <a:rPr sz="2800" spc="-10" dirty="0">
                <a:solidFill>
                  <a:srgbClr val="212168"/>
                </a:solidFill>
                <a:latin typeface="Times New Roman"/>
                <a:cs typeface="Times New Roman"/>
              </a:rPr>
              <a:t>o</a:t>
            </a:r>
            <a:r>
              <a:rPr sz="2800" spc="-20" dirty="0">
                <a:solidFill>
                  <a:srgbClr val="212168"/>
                </a:solidFill>
                <a:latin typeface="Times New Roman"/>
                <a:cs typeface="Times New Roman"/>
              </a:rPr>
              <a:t>sco</a:t>
            </a:r>
            <a:r>
              <a:rPr sz="2800" spc="-10" dirty="0">
                <a:solidFill>
                  <a:srgbClr val="212168"/>
                </a:solidFill>
                <a:latin typeface="Times New Roman"/>
                <a:cs typeface="Times New Roman"/>
              </a:rPr>
              <a:t>p</a:t>
            </a:r>
            <a:r>
              <a:rPr sz="2800" spc="-15" dirty="0">
                <a:solidFill>
                  <a:srgbClr val="212168"/>
                </a:solidFill>
                <a:latin typeface="Times New Roman"/>
                <a:cs typeface="Times New Roman"/>
              </a:rPr>
              <a:t>y</a:t>
            </a:r>
            <a:r>
              <a:rPr sz="2800" spc="-10" dirty="0">
                <a:solidFill>
                  <a:srgbClr val="212168"/>
                </a:solidFill>
                <a:latin typeface="Times New Roman"/>
                <a:cs typeface="Times New Roman"/>
              </a:rPr>
              <a:t> </a:t>
            </a:r>
            <a:r>
              <a:rPr sz="2800" spc="-15" dirty="0">
                <a:solidFill>
                  <a:srgbClr val="212168"/>
                </a:solidFill>
                <a:latin typeface="Times New Roman"/>
                <a:cs typeface="Times New Roman"/>
              </a:rPr>
              <a:t>(EIS</a:t>
            </a:r>
            <a:r>
              <a:rPr sz="2800" spc="-10" dirty="0">
                <a:solidFill>
                  <a:srgbClr val="212168"/>
                </a:solidFill>
                <a:latin typeface="Times New Roman"/>
                <a:cs typeface="Times New Roman"/>
              </a:rPr>
              <a:t>)</a:t>
            </a:r>
            <a:r>
              <a:rPr sz="2800" spc="10" dirty="0">
                <a:solidFill>
                  <a:srgbClr val="212168"/>
                </a:solidFill>
                <a:latin typeface="Times New Roman"/>
                <a:cs typeface="Times New Roman"/>
              </a:rPr>
              <a:t> </a:t>
            </a:r>
            <a:r>
              <a:rPr sz="2800" spc="-20" dirty="0">
                <a:solidFill>
                  <a:srgbClr val="212168"/>
                </a:solidFill>
                <a:latin typeface="Times New Roman"/>
                <a:cs typeface="Times New Roman"/>
              </a:rPr>
              <a:t>B</a:t>
            </a:r>
            <a:r>
              <a:rPr sz="2800" spc="-30" dirty="0">
                <a:solidFill>
                  <a:srgbClr val="212168"/>
                </a:solidFill>
                <a:latin typeface="Times New Roman"/>
                <a:cs typeface="Times New Roman"/>
              </a:rPr>
              <a:t>a</a:t>
            </a:r>
            <a:r>
              <a:rPr sz="2800" spc="-15" dirty="0">
                <a:solidFill>
                  <a:srgbClr val="212168"/>
                </a:solidFill>
                <a:latin typeface="Times New Roman"/>
                <a:cs typeface="Times New Roman"/>
              </a:rPr>
              <a:t>ckg</a:t>
            </a:r>
            <a:r>
              <a:rPr sz="2800" spc="-5" dirty="0">
                <a:solidFill>
                  <a:srgbClr val="212168"/>
                </a:solidFill>
                <a:latin typeface="Times New Roman"/>
                <a:cs typeface="Times New Roman"/>
              </a:rPr>
              <a:t>r</a:t>
            </a:r>
            <a:r>
              <a:rPr sz="2800" spc="-15" dirty="0">
                <a:solidFill>
                  <a:srgbClr val="212168"/>
                </a:solidFill>
                <a:latin typeface="Times New Roman"/>
                <a:cs typeface="Times New Roman"/>
              </a:rPr>
              <a:t>o</a:t>
            </a:r>
            <a:r>
              <a:rPr sz="2800" spc="-10" dirty="0">
                <a:solidFill>
                  <a:srgbClr val="212168"/>
                </a:solidFill>
                <a:latin typeface="Times New Roman"/>
                <a:cs typeface="Times New Roman"/>
              </a:rPr>
              <a:t>u</a:t>
            </a:r>
            <a:r>
              <a:rPr sz="2800" spc="-15" dirty="0">
                <a:solidFill>
                  <a:srgbClr val="212168"/>
                </a:solidFill>
                <a:latin typeface="Times New Roman"/>
                <a:cs typeface="Times New Roman"/>
              </a:rPr>
              <a:t>nd</a:t>
            </a:r>
            <a:endParaRPr sz="2800">
              <a:latin typeface="Times New Roman"/>
              <a:cs typeface="Times New Roman"/>
            </a:endParaRPr>
          </a:p>
        </p:txBody>
      </p:sp>
      <p:sp>
        <p:nvSpPr>
          <p:cNvPr id="3" name="object 3"/>
          <p:cNvSpPr txBox="1"/>
          <p:nvPr/>
        </p:nvSpPr>
        <p:spPr>
          <a:xfrm>
            <a:off x="3166112" y="4610446"/>
            <a:ext cx="5505450" cy="1281430"/>
          </a:xfrm>
          <a:prstGeom prst="rect">
            <a:avLst/>
          </a:prstGeom>
        </p:spPr>
        <p:txBody>
          <a:bodyPr vert="horz" wrap="square" lIns="0" tIns="0" rIns="0" bIns="0" rtlCol="0">
            <a:spAutoFit/>
          </a:bodyPr>
          <a:lstStyle/>
          <a:p>
            <a:pPr marR="340360" algn="r">
              <a:lnSpc>
                <a:spcPct val="100000"/>
              </a:lnSpc>
            </a:pPr>
            <a:r>
              <a:rPr sz="1600" spc="-10" dirty="0">
                <a:latin typeface="Times New Roman"/>
                <a:cs typeface="Times New Roman"/>
              </a:rPr>
              <a:t>(</a:t>
            </a:r>
            <a:r>
              <a:rPr sz="1600" spc="-20" dirty="0">
                <a:latin typeface="Times New Roman"/>
                <a:cs typeface="Times New Roman"/>
              </a:rPr>
              <a:t>r</a:t>
            </a:r>
            <a:r>
              <a:rPr sz="1600" spc="-10" dirty="0">
                <a:latin typeface="Times New Roman"/>
                <a:cs typeface="Times New Roman"/>
              </a:rPr>
              <a:t>eal</a:t>
            </a:r>
            <a:r>
              <a:rPr sz="1600" spc="25" dirty="0">
                <a:latin typeface="Times New Roman"/>
                <a:cs typeface="Times New Roman"/>
              </a:rPr>
              <a:t> </a:t>
            </a:r>
            <a:r>
              <a:rPr sz="1600" spc="-5" dirty="0">
                <a:latin typeface="Times New Roman"/>
                <a:cs typeface="Times New Roman"/>
              </a:rPr>
              <a:t>i</a:t>
            </a:r>
            <a:r>
              <a:rPr sz="1600" spc="-45" dirty="0">
                <a:latin typeface="Times New Roman"/>
                <a:cs typeface="Times New Roman"/>
              </a:rPr>
              <a:t>m</a:t>
            </a:r>
            <a:r>
              <a:rPr sz="1600" spc="-10" dirty="0">
                <a:latin typeface="Times New Roman"/>
                <a:cs typeface="Times New Roman"/>
              </a:rPr>
              <a:t>pedance)</a:t>
            </a:r>
            <a:endParaRPr sz="1600">
              <a:latin typeface="Times New Roman"/>
              <a:cs typeface="Times New Roman"/>
            </a:endParaRPr>
          </a:p>
          <a:p>
            <a:pPr marL="3100705">
              <a:lnSpc>
                <a:spcPct val="100000"/>
              </a:lnSpc>
              <a:spcBef>
                <a:spcPts val="590"/>
              </a:spcBef>
            </a:pPr>
            <a:r>
              <a:rPr sz="1400" spc="-10" dirty="0">
                <a:latin typeface="Times New Roman"/>
                <a:cs typeface="Times New Roman"/>
              </a:rPr>
              <a:t>L</a:t>
            </a:r>
            <a:r>
              <a:rPr sz="1400" dirty="0">
                <a:latin typeface="Times New Roman"/>
                <a:cs typeface="Times New Roman"/>
              </a:rPr>
              <a:t>isdat</a:t>
            </a:r>
            <a:r>
              <a:rPr sz="1400" spc="-25" dirty="0">
                <a:latin typeface="Times New Roman"/>
                <a:cs typeface="Times New Roman"/>
              </a:rPr>
              <a:t> </a:t>
            </a:r>
            <a:r>
              <a:rPr sz="1400" dirty="0">
                <a:latin typeface="Times New Roman"/>
                <a:cs typeface="Times New Roman"/>
              </a:rPr>
              <a:t>et</a:t>
            </a:r>
            <a:r>
              <a:rPr sz="1400" spc="-10" dirty="0">
                <a:latin typeface="Times New Roman"/>
                <a:cs typeface="Times New Roman"/>
              </a:rPr>
              <a:t> </a:t>
            </a:r>
            <a:r>
              <a:rPr sz="1400" dirty="0">
                <a:latin typeface="Times New Roman"/>
                <a:cs typeface="Times New Roman"/>
              </a:rPr>
              <a:t>al,</a:t>
            </a:r>
            <a:r>
              <a:rPr sz="1400" spc="-5" dirty="0">
                <a:latin typeface="Times New Roman"/>
                <a:cs typeface="Times New Roman"/>
              </a:rPr>
              <a:t> </a:t>
            </a:r>
            <a:r>
              <a:rPr sz="1400" dirty="0">
                <a:latin typeface="Times New Roman"/>
                <a:cs typeface="Times New Roman"/>
              </a:rPr>
              <a:t>Bioa</a:t>
            </a:r>
            <a:r>
              <a:rPr sz="1400" spc="5" dirty="0">
                <a:latin typeface="Times New Roman"/>
                <a:cs typeface="Times New Roman"/>
              </a:rPr>
              <a:t>n</a:t>
            </a:r>
            <a:r>
              <a:rPr sz="1400" dirty="0">
                <a:latin typeface="Times New Roman"/>
                <a:cs typeface="Times New Roman"/>
              </a:rPr>
              <a:t>al.</a:t>
            </a:r>
            <a:r>
              <a:rPr sz="1400" spc="-30" dirty="0">
                <a:latin typeface="Times New Roman"/>
                <a:cs typeface="Times New Roman"/>
              </a:rPr>
              <a:t> </a:t>
            </a:r>
            <a:r>
              <a:rPr sz="1400" dirty="0">
                <a:latin typeface="Times New Roman"/>
                <a:cs typeface="Times New Roman"/>
              </a:rPr>
              <a:t>Che</a:t>
            </a:r>
            <a:r>
              <a:rPr sz="1400" spc="-25" dirty="0">
                <a:latin typeface="Times New Roman"/>
                <a:cs typeface="Times New Roman"/>
              </a:rPr>
              <a:t>m</a:t>
            </a:r>
            <a:r>
              <a:rPr sz="1400" dirty="0">
                <a:latin typeface="Times New Roman"/>
                <a:cs typeface="Times New Roman"/>
              </a:rPr>
              <a:t>,</a:t>
            </a:r>
            <a:r>
              <a:rPr sz="1400" spc="5" dirty="0">
                <a:latin typeface="Times New Roman"/>
                <a:cs typeface="Times New Roman"/>
              </a:rPr>
              <a:t> </a:t>
            </a:r>
            <a:r>
              <a:rPr sz="1400" dirty="0">
                <a:latin typeface="Times New Roman"/>
                <a:cs typeface="Times New Roman"/>
              </a:rPr>
              <a:t>2008</a:t>
            </a:r>
            <a:endParaRPr sz="1400">
              <a:latin typeface="Times New Roman"/>
              <a:cs typeface="Times New Roman"/>
            </a:endParaRPr>
          </a:p>
          <a:p>
            <a:pPr>
              <a:lnSpc>
                <a:spcPct val="100000"/>
              </a:lnSpc>
              <a:spcBef>
                <a:spcPts val="57"/>
              </a:spcBef>
            </a:pPr>
            <a:endParaRPr sz="1850">
              <a:latin typeface="Times New Roman"/>
              <a:cs typeface="Times New Roman"/>
            </a:endParaRPr>
          </a:p>
          <a:p>
            <a:pPr marL="12700">
              <a:lnSpc>
                <a:spcPct val="100000"/>
              </a:lnSpc>
            </a:pPr>
            <a:r>
              <a:rPr sz="3200" spc="-5" dirty="0">
                <a:solidFill>
                  <a:srgbClr val="C00000"/>
                </a:solidFill>
                <a:latin typeface="Times New Roman"/>
                <a:cs typeface="Times New Roman"/>
              </a:rPr>
              <a:t>Math</a:t>
            </a:r>
            <a:r>
              <a:rPr sz="3200" spc="5" dirty="0">
                <a:solidFill>
                  <a:srgbClr val="C00000"/>
                </a:solidFill>
                <a:latin typeface="Times New Roman"/>
                <a:cs typeface="Times New Roman"/>
              </a:rPr>
              <a:t>e</a:t>
            </a:r>
            <a:r>
              <a:rPr sz="3200" dirty="0">
                <a:solidFill>
                  <a:srgbClr val="C00000"/>
                </a:solidFill>
                <a:latin typeface="Times New Roman"/>
                <a:cs typeface="Times New Roman"/>
              </a:rPr>
              <a:t>matic</a:t>
            </a:r>
            <a:r>
              <a:rPr sz="3200" spc="10" dirty="0">
                <a:solidFill>
                  <a:srgbClr val="C00000"/>
                </a:solidFill>
                <a:latin typeface="Times New Roman"/>
                <a:cs typeface="Times New Roman"/>
              </a:rPr>
              <a:t>a</a:t>
            </a:r>
            <a:r>
              <a:rPr sz="3200" dirty="0">
                <a:solidFill>
                  <a:srgbClr val="C00000"/>
                </a:solidFill>
                <a:latin typeface="Times New Roman"/>
                <a:cs typeface="Times New Roman"/>
              </a:rPr>
              <a:t>lly</a:t>
            </a:r>
            <a:endParaRPr sz="3200">
              <a:latin typeface="Times New Roman"/>
              <a:cs typeface="Times New Roman"/>
            </a:endParaRPr>
          </a:p>
        </p:txBody>
      </p:sp>
      <p:sp>
        <p:nvSpPr>
          <p:cNvPr id="4" name="object 4"/>
          <p:cNvSpPr txBox="1"/>
          <p:nvPr/>
        </p:nvSpPr>
        <p:spPr>
          <a:xfrm>
            <a:off x="3521204" y="1178525"/>
            <a:ext cx="1949450" cy="407034"/>
          </a:xfrm>
          <a:prstGeom prst="rect">
            <a:avLst/>
          </a:prstGeom>
        </p:spPr>
        <p:txBody>
          <a:bodyPr vert="horz" wrap="square" lIns="0" tIns="0" rIns="0" bIns="0" rtlCol="0">
            <a:spAutoFit/>
          </a:bodyPr>
          <a:lstStyle/>
          <a:p>
            <a:pPr marL="12700">
              <a:lnSpc>
                <a:spcPts val="3825"/>
              </a:lnSpc>
            </a:pPr>
            <a:r>
              <a:rPr sz="3200" spc="-5" dirty="0">
                <a:solidFill>
                  <a:srgbClr val="C00000"/>
                </a:solidFill>
                <a:latin typeface="Times New Roman"/>
                <a:cs typeface="Times New Roman"/>
              </a:rPr>
              <a:t>Gra</a:t>
            </a:r>
            <a:r>
              <a:rPr sz="3200" spc="10" dirty="0">
                <a:solidFill>
                  <a:srgbClr val="C00000"/>
                </a:solidFill>
                <a:latin typeface="Times New Roman"/>
                <a:cs typeface="Times New Roman"/>
              </a:rPr>
              <a:t>p</a:t>
            </a:r>
            <a:r>
              <a:rPr sz="3200" dirty="0">
                <a:solidFill>
                  <a:srgbClr val="C00000"/>
                </a:solidFill>
                <a:latin typeface="Times New Roman"/>
                <a:cs typeface="Times New Roman"/>
              </a:rPr>
              <a:t>hic</a:t>
            </a:r>
            <a:r>
              <a:rPr sz="3200" spc="10" dirty="0">
                <a:solidFill>
                  <a:srgbClr val="C00000"/>
                </a:solidFill>
                <a:latin typeface="Times New Roman"/>
                <a:cs typeface="Times New Roman"/>
              </a:rPr>
              <a:t>a</a:t>
            </a:r>
            <a:r>
              <a:rPr sz="3200" dirty="0">
                <a:solidFill>
                  <a:srgbClr val="C00000"/>
                </a:solidFill>
                <a:latin typeface="Times New Roman"/>
                <a:cs typeface="Times New Roman"/>
              </a:rPr>
              <a:t>lly</a:t>
            </a:r>
            <a:endParaRPr sz="3200">
              <a:latin typeface="Times New Roman"/>
              <a:cs typeface="Times New Roman"/>
            </a:endParaRPr>
          </a:p>
        </p:txBody>
      </p:sp>
      <p:sp>
        <p:nvSpPr>
          <p:cNvPr id="5" name="object 5"/>
          <p:cNvSpPr/>
          <p:nvPr/>
        </p:nvSpPr>
        <p:spPr>
          <a:xfrm>
            <a:off x="5876573" y="6256102"/>
            <a:ext cx="695325" cy="0"/>
          </a:xfrm>
          <a:custGeom>
            <a:avLst/>
            <a:gdLst/>
            <a:ahLst/>
            <a:cxnLst/>
            <a:rect l="l" t="t" r="r" b="b"/>
            <a:pathLst>
              <a:path w="695325">
                <a:moveTo>
                  <a:pt x="0" y="0"/>
                </a:moveTo>
                <a:lnTo>
                  <a:pt x="694827" y="0"/>
                </a:lnTo>
              </a:path>
            </a:pathLst>
          </a:custGeom>
          <a:ln w="10080">
            <a:solidFill>
              <a:srgbClr val="000000"/>
            </a:solidFill>
          </a:ln>
        </p:spPr>
        <p:txBody>
          <a:bodyPr wrap="square" lIns="0" tIns="0" rIns="0" bIns="0" rtlCol="0"/>
          <a:lstStyle/>
          <a:p>
            <a:endParaRPr/>
          </a:p>
        </p:txBody>
      </p:sp>
      <p:sp>
        <p:nvSpPr>
          <p:cNvPr id="6" name="object 6"/>
          <p:cNvSpPr txBox="1"/>
          <p:nvPr/>
        </p:nvSpPr>
        <p:spPr>
          <a:xfrm>
            <a:off x="4964797" y="5932282"/>
            <a:ext cx="3388360" cy="459105"/>
          </a:xfrm>
          <a:prstGeom prst="rect">
            <a:avLst/>
          </a:prstGeom>
        </p:spPr>
        <p:txBody>
          <a:bodyPr vert="horz" wrap="square" lIns="0" tIns="0" rIns="0" bIns="0" rtlCol="0">
            <a:spAutoFit/>
          </a:bodyPr>
          <a:lstStyle/>
          <a:p>
            <a:pPr marL="12700">
              <a:lnSpc>
                <a:spcPct val="100000"/>
              </a:lnSpc>
            </a:pPr>
            <a:r>
              <a:rPr sz="1950" i="1" spc="30" dirty="0">
                <a:latin typeface="Times New Roman"/>
                <a:cs typeface="Times New Roman"/>
              </a:rPr>
              <a:t>Z</a:t>
            </a:r>
            <a:r>
              <a:rPr sz="1950" i="1" spc="-290" dirty="0">
                <a:latin typeface="Times New Roman"/>
                <a:cs typeface="Times New Roman"/>
              </a:rPr>
              <a:t> </a:t>
            </a:r>
            <a:r>
              <a:rPr sz="1950" spc="15" dirty="0">
                <a:latin typeface="Times New Roman"/>
                <a:cs typeface="Times New Roman"/>
              </a:rPr>
              <a:t>(</a:t>
            </a:r>
            <a:r>
              <a:rPr sz="1950" spc="-85" dirty="0">
                <a:latin typeface="Times New Roman"/>
                <a:cs typeface="Times New Roman"/>
              </a:rPr>
              <a:t> </a:t>
            </a:r>
            <a:r>
              <a:rPr sz="1950" i="1" dirty="0">
                <a:latin typeface="Times New Roman"/>
                <a:cs typeface="Times New Roman"/>
              </a:rPr>
              <a:t>j</a:t>
            </a:r>
            <a:r>
              <a:rPr sz="2050" i="1" spc="55" dirty="0">
                <a:latin typeface="Symbol"/>
                <a:cs typeface="Symbol"/>
              </a:rPr>
              <a:t></a:t>
            </a:r>
            <a:r>
              <a:rPr sz="1950" spc="15" dirty="0">
                <a:latin typeface="Times New Roman"/>
                <a:cs typeface="Times New Roman"/>
              </a:rPr>
              <a:t>)</a:t>
            </a:r>
            <a:r>
              <a:rPr sz="1950" spc="-55" dirty="0">
                <a:latin typeface="Times New Roman"/>
                <a:cs typeface="Times New Roman"/>
              </a:rPr>
              <a:t> </a:t>
            </a:r>
            <a:r>
              <a:rPr sz="1950" spc="30" dirty="0">
                <a:latin typeface="Symbol"/>
                <a:cs typeface="Symbol"/>
              </a:rPr>
              <a:t></a:t>
            </a:r>
            <a:r>
              <a:rPr sz="1950" spc="-80" dirty="0">
                <a:latin typeface="Times New Roman"/>
                <a:cs typeface="Times New Roman"/>
              </a:rPr>
              <a:t> </a:t>
            </a:r>
            <a:r>
              <a:rPr sz="2925" i="1" spc="60" baseline="35612" dirty="0">
                <a:latin typeface="Times New Roman"/>
                <a:cs typeface="Times New Roman"/>
              </a:rPr>
              <a:t>U</a:t>
            </a:r>
            <a:r>
              <a:rPr sz="2925" i="1" spc="-382" baseline="35612" dirty="0">
                <a:latin typeface="Times New Roman"/>
                <a:cs typeface="Times New Roman"/>
              </a:rPr>
              <a:t> </a:t>
            </a:r>
            <a:r>
              <a:rPr sz="2925" spc="22" baseline="35612" dirty="0">
                <a:latin typeface="Times New Roman"/>
                <a:cs typeface="Times New Roman"/>
              </a:rPr>
              <a:t>(</a:t>
            </a:r>
            <a:r>
              <a:rPr sz="2925" spc="-127" baseline="35612" dirty="0">
                <a:latin typeface="Times New Roman"/>
                <a:cs typeface="Times New Roman"/>
              </a:rPr>
              <a:t> </a:t>
            </a:r>
            <a:r>
              <a:rPr sz="2925" i="1" baseline="35612" dirty="0">
                <a:latin typeface="Times New Roman"/>
                <a:cs typeface="Times New Roman"/>
              </a:rPr>
              <a:t>j</a:t>
            </a:r>
            <a:r>
              <a:rPr sz="3075" i="1" spc="82" baseline="33875" dirty="0">
                <a:latin typeface="Symbol"/>
                <a:cs typeface="Symbol"/>
              </a:rPr>
              <a:t></a:t>
            </a:r>
            <a:r>
              <a:rPr sz="2925" spc="22" baseline="35612" dirty="0">
                <a:latin typeface="Times New Roman"/>
                <a:cs typeface="Times New Roman"/>
              </a:rPr>
              <a:t>)</a:t>
            </a:r>
            <a:r>
              <a:rPr sz="2925" spc="165" baseline="35612" dirty="0">
                <a:latin typeface="Times New Roman"/>
                <a:cs typeface="Times New Roman"/>
              </a:rPr>
              <a:t> </a:t>
            </a:r>
            <a:r>
              <a:rPr sz="1950" spc="30" dirty="0">
                <a:latin typeface="Symbol"/>
                <a:cs typeface="Symbol"/>
              </a:rPr>
              <a:t></a:t>
            </a:r>
            <a:r>
              <a:rPr sz="1950" spc="-30" dirty="0">
                <a:latin typeface="Times New Roman"/>
                <a:cs typeface="Times New Roman"/>
              </a:rPr>
              <a:t> </a:t>
            </a:r>
            <a:r>
              <a:rPr sz="1950" i="1" spc="30" dirty="0">
                <a:latin typeface="Times New Roman"/>
                <a:cs typeface="Times New Roman"/>
              </a:rPr>
              <a:t>Z</a:t>
            </a:r>
            <a:r>
              <a:rPr sz="1950" i="1" dirty="0">
                <a:latin typeface="Times New Roman"/>
                <a:cs typeface="Times New Roman"/>
              </a:rPr>
              <a:t> </a:t>
            </a:r>
            <a:r>
              <a:rPr sz="1950" i="1" spc="-130" dirty="0">
                <a:latin typeface="Times New Roman"/>
                <a:cs typeface="Times New Roman"/>
              </a:rPr>
              <a:t> </a:t>
            </a:r>
            <a:r>
              <a:rPr sz="1950" spc="-75" dirty="0">
                <a:latin typeface="Times New Roman"/>
                <a:cs typeface="Times New Roman"/>
              </a:rPr>
              <a:t>(</a:t>
            </a:r>
            <a:r>
              <a:rPr sz="2050" i="1" spc="55" dirty="0">
                <a:latin typeface="Symbol"/>
                <a:cs typeface="Symbol"/>
              </a:rPr>
              <a:t></a:t>
            </a:r>
            <a:r>
              <a:rPr sz="1950" spc="15" dirty="0">
                <a:latin typeface="Times New Roman"/>
                <a:cs typeface="Times New Roman"/>
              </a:rPr>
              <a:t>)</a:t>
            </a:r>
            <a:r>
              <a:rPr sz="1950" spc="-180" dirty="0">
                <a:latin typeface="Times New Roman"/>
                <a:cs typeface="Times New Roman"/>
              </a:rPr>
              <a:t> </a:t>
            </a:r>
            <a:r>
              <a:rPr sz="1950" spc="30" dirty="0">
                <a:latin typeface="Symbol"/>
                <a:cs typeface="Symbol"/>
              </a:rPr>
              <a:t></a:t>
            </a:r>
            <a:r>
              <a:rPr sz="1950" spc="215" dirty="0">
                <a:latin typeface="Times New Roman"/>
                <a:cs typeface="Times New Roman"/>
              </a:rPr>
              <a:t> </a:t>
            </a:r>
            <a:r>
              <a:rPr sz="1950" i="1" spc="-55" dirty="0">
                <a:latin typeface="Times New Roman"/>
                <a:cs typeface="Times New Roman"/>
              </a:rPr>
              <a:t>j</a:t>
            </a:r>
            <a:r>
              <a:rPr sz="1950" i="1" spc="30" dirty="0">
                <a:latin typeface="Times New Roman"/>
                <a:cs typeface="Times New Roman"/>
              </a:rPr>
              <a:t>Z</a:t>
            </a:r>
            <a:r>
              <a:rPr sz="1950" i="1" spc="220" dirty="0">
                <a:latin typeface="Times New Roman"/>
                <a:cs typeface="Times New Roman"/>
              </a:rPr>
              <a:t> </a:t>
            </a:r>
            <a:r>
              <a:rPr sz="1950" spc="-75" dirty="0">
                <a:latin typeface="Times New Roman"/>
                <a:cs typeface="Times New Roman"/>
              </a:rPr>
              <a:t>(</a:t>
            </a:r>
            <a:r>
              <a:rPr sz="2050" i="1" spc="55" dirty="0">
                <a:latin typeface="Symbol"/>
                <a:cs typeface="Symbol"/>
              </a:rPr>
              <a:t></a:t>
            </a:r>
            <a:r>
              <a:rPr sz="1950" spc="15" dirty="0">
                <a:latin typeface="Times New Roman"/>
                <a:cs typeface="Times New Roman"/>
              </a:rPr>
              <a:t>)</a:t>
            </a:r>
            <a:endParaRPr sz="1950">
              <a:latin typeface="Times New Roman"/>
              <a:cs typeface="Times New Roman"/>
            </a:endParaRPr>
          </a:p>
        </p:txBody>
      </p:sp>
      <p:sp>
        <p:nvSpPr>
          <p:cNvPr id="7" name="object 7"/>
          <p:cNvSpPr txBox="1"/>
          <p:nvPr/>
        </p:nvSpPr>
        <p:spPr>
          <a:xfrm>
            <a:off x="5923205" y="6284755"/>
            <a:ext cx="616585" cy="302260"/>
          </a:xfrm>
          <a:prstGeom prst="rect">
            <a:avLst/>
          </a:prstGeom>
        </p:spPr>
        <p:txBody>
          <a:bodyPr vert="horz" wrap="square" lIns="0" tIns="0" rIns="0" bIns="0" rtlCol="0">
            <a:spAutoFit/>
          </a:bodyPr>
          <a:lstStyle/>
          <a:p>
            <a:pPr marL="12700">
              <a:lnSpc>
                <a:spcPct val="100000"/>
              </a:lnSpc>
            </a:pPr>
            <a:r>
              <a:rPr sz="1950" i="1" spc="15" dirty="0">
                <a:latin typeface="Times New Roman"/>
                <a:cs typeface="Times New Roman"/>
              </a:rPr>
              <a:t>I</a:t>
            </a:r>
            <a:r>
              <a:rPr sz="1950" i="1" spc="-270" dirty="0">
                <a:latin typeface="Times New Roman"/>
                <a:cs typeface="Times New Roman"/>
              </a:rPr>
              <a:t> </a:t>
            </a:r>
            <a:r>
              <a:rPr sz="1950" spc="15" dirty="0">
                <a:latin typeface="Times New Roman"/>
                <a:cs typeface="Times New Roman"/>
              </a:rPr>
              <a:t>(</a:t>
            </a:r>
            <a:r>
              <a:rPr sz="1950" spc="-85" dirty="0">
                <a:latin typeface="Times New Roman"/>
                <a:cs typeface="Times New Roman"/>
              </a:rPr>
              <a:t> </a:t>
            </a:r>
            <a:r>
              <a:rPr sz="1950" i="1" spc="5" dirty="0">
                <a:latin typeface="Times New Roman"/>
                <a:cs typeface="Times New Roman"/>
              </a:rPr>
              <a:t>j</a:t>
            </a:r>
            <a:r>
              <a:rPr sz="2050" i="1" spc="55" dirty="0">
                <a:latin typeface="Symbol"/>
                <a:cs typeface="Symbol"/>
              </a:rPr>
              <a:t></a:t>
            </a:r>
            <a:r>
              <a:rPr sz="1950" spc="15" dirty="0">
                <a:latin typeface="Times New Roman"/>
                <a:cs typeface="Times New Roman"/>
              </a:rPr>
              <a:t>)</a:t>
            </a:r>
            <a:endParaRPr sz="1950">
              <a:latin typeface="Times New Roman"/>
              <a:cs typeface="Times New Roman"/>
            </a:endParaRPr>
          </a:p>
        </p:txBody>
      </p:sp>
      <p:sp>
        <p:nvSpPr>
          <p:cNvPr id="8" name="object 8"/>
          <p:cNvSpPr txBox="1"/>
          <p:nvPr/>
        </p:nvSpPr>
        <p:spPr>
          <a:xfrm>
            <a:off x="6978611" y="6257828"/>
            <a:ext cx="996950" cy="171450"/>
          </a:xfrm>
          <a:prstGeom prst="rect">
            <a:avLst/>
          </a:prstGeom>
        </p:spPr>
        <p:txBody>
          <a:bodyPr vert="horz" wrap="square" lIns="0" tIns="0" rIns="0" bIns="0" rtlCol="0">
            <a:spAutoFit/>
          </a:bodyPr>
          <a:lstStyle/>
          <a:p>
            <a:pPr marL="12700">
              <a:lnSpc>
                <a:spcPct val="100000"/>
              </a:lnSpc>
              <a:tabLst>
                <a:tab pos="942340" algn="l"/>
              </a:tabLst>
            </a:pPr>
            <a:r>
              <a:rPr sz="1150" i="1" spc="5" dirty="0">
                <a:latin typeface="Times New Roman"/>
                <a:cs typeface="Times New Roman"/>
              </a:rPr>
              <a:t>r</a:t>
            </a:r>
            <a:r>
              <a:rPr sz="1150" spc="5" dirty="0">
                <a:latin typeface="Times New Roman"/>
                <a:cs typeface="Times New Roman"/>
              </a:rPr>
              <a:t> 	</a:t>
            </a:r>
            <a:r>
              <a:rPr sz="1150" i="1" spc="5" dirty="0">
                <a:latin typeface="Times New Roman"/>
                <a:cs typeface="Times New Roman"/>
              </a:rPr>
              <a:t>i</a:t>
            </a:r>
            <a:endParaRPr sz="1150">
              <a:latin typeface="Times New Roman"/>
              <a:cs typeface="Times New Roman"/>
            </a:endParaRPr>
          </a:p>
        </p:txBody>
      </p:sp>
      <p:sp>
        <p:nvSpPr>
          <p:cNvPr id="9" name="object 9"/>
          <p:cNvSpPr txBox="1"/>
          <p:nvPr/>
        </p:nvSpPr>
        <p:spPr>
          <a:xfrm>
            <a:off x="519176" y="5950378"/>
            <a:ext cx="1791970" cy="710565"/>
          </a:xfrm>
          <a:prstGeom prst="rect">
            <a:avLst/>
          </a:prstGeom>
        </p:spPr>
        <p:txBody>
          <a:bodyPr vert="horz" wrap="square" lIns="0" tIns="0" rIns="0" bIns="0" rtlCol="0">
            <a:spAutoFit/>
          </a:bodyPr>
          <a:lstStyle/>
          <a:p>
            <a:pPr marL="122555">
              <a:lnSpc>
                <a:spcPct val="100000"/>
              </a:lnSpc>
            </a:pPr>
            <a:r>
              <a:rPr sz="2350" i="1" spc="185" dirty="0">
                <a:latin typeface="Times New Roman"/>
                <a:cs typeface="Times New Roman"/>
              </a:rPr>
              <a:t>Z</a:t>
            </a:r>
            <a:r>
              <a:rPr sz="2025" i="1" spc="60" baseline="-24691" dirty="0">
                <a:latin typeface="Times New Roman"/>
                <a:cs typeface="Times New Roman"/>
              </a:rPr>
              <a:t>R</a:t>
            </a:r>
            <a:r>
              <a:rPr sz="2025" i="1" baseline="-24691" dirty="0">
                <a:latin typeface="Times New Roman"/>
                <a:cs typeface="Times New Roman"/>
              </a:rPr>
              <a:t> </a:t>
            </a:r>
            <a:r>
              <a:rPr sz="2025" i="1" spc="157" baseline="-24691" dirty="0">
                <a:latin typeface="Times New Roman"/>
                <a:cs typeface="Times New Roman"/>
              </a:rPr>
              <a:t> </a:t>
            </a:r>
            <a:r>
              <a:rPr sz="2350" spc="50" dirty="0">
                <a:latin typeface="Symbol"/>
                <a:cs typeface="Symbol"/>
              </a:rPr>
              <a:t></a:t>
            </a:r>
            <a:r>
              <a:rPr sz="2350" spc="-70" dirty="0">
                <a:latin typeface="Times New Roman"/>
                <a:cs typeface="Times New Roman"/>
              </a:rPr>
              <a:t> </a:t>
            </a:r>
            <a:r>
              <a:rPr sz="2350" i="1" spc="50" dirty="0">
                <a:latin typeface="Times New Roman"/>
                <a:cs typeface="Times New Roman"/>
              </a:rPr>
              <a:t>Z</a:t>
            </a:r>
            <a:r>
              <a:rPr sz="2350" i="1" spc="-125" dirty="0">
                <a:latin typeface="Times New Roman"/>
                <a:cs typeface="Times New Roman"/>
              </a:rPr>
              <a:t> </a:t>
            </a:r>
            <a:r>
              <a:rPr sz="2350" spc="-75" dirty="0">
                <a:latin typeface="Times New Roman"/>
                <a:cs typeface="Times New Roman"/>
              </a:rPr>
              <a:t>c</a:t>
            </a:r>
            <a:r>
              <a:rPr sz="2350" spc="-15" dirty="0">
                <a:latin typeface="Times New Roman"/>
                <a:cs typeface="Times New Roman"/>
              </a:rPr>
              <a:t>o</a:t>
            </a:r>
            <a:r>
              <a:rPr sz="2350" spc="50" dirty="0">
                <a:latin typeface="Times New Roman"/>
                <a:cs typeface="Times New Roman"/>
              </a:rPr>
              <a:t>s</a:t>
            </a:r>
            <a:r>
              <a:rPr sz="2350" spc="-140" dirty="0">
                <a:latin typeface="Times New Roman"/>
                <a:cs typeface="Times New Roman"/>
              </a:rPr>
              <a:t>(</a:t>
            </a:r>
            <a:r>
              <a:rPr sz="2450" i="1" spc="120" dirty="0">
                <a:latin typeface="Symbol"/>
                <a:cs typeface="Symbol"/>
              </a:rPr>
              <a:t></a:t>
            </a:r>
            <a:r>
              <a:rPr sz="2350" spc="30" dirty="0">
                <a:latin typeface="Times New Roman"/>
                <a:cs typeface="Times New Roman"/>
              </a:rPr>
              <a:t>)</a:t>
            </a:r>
            <a:endParaRPr sz="2350">
              <a:latin typeface="Times New Roman"/>
              <a:cs typeface="Times New Roman"/>
            </a:endParaRPr>
          </a:p>
          <a:p>
            <a:pPr marL="12700">
              <a:lnSpc>
                <a:spcPct val="100000"/>
              </a:lnSpc>
              <a:spcBef>
                <a:spcPts val="465"/>
              </a:spcBef>
            </a:pPr>
            <a:r>
              <a:rPr sz="2000" dirty="0">
                <a:latin typeface="Times New Roman"/>
                <a:cs typeface="Times New Roman"/>
              </a:rPr>
              <a:t>(</a:t>
            </a:r>
            <a:r>
              <a:rPr sz="2000" spc="5" dirty="0">
                <a:latin typeface="Times New Roman"/>
                <a:cs typeface="Times New Roman"/>
              </a:rPr>
              <a:t>r</a:t>
            </a:r>
            <a:r>
              <a:rPr sz="2000" dirty="0">
                <a:latin typeface="Times New Roman"/>
                <a:cs typeface="Times New Roman"/>
              </a:rPr>
              <a:t>eal</a:t>
            </a:r>
            <a:r>
              <a:rPr sz="2000" spc="-35" dirty="0">
                <a:latin typeface="Times New Roman"/>
                <a:cs typeface="Times New Roman"/>
              </a:rPr>
              <a:t> </a:t>
            </a:r>
            <a:r>
              <a:rPr sz="2000" dirty="0">
                <a:latin typeface="Times New Roman"/>
                <a:cs typeface="Times New Roman"/>
              </a:rPr>
              <a:t>i</a:t>
            </a:r>
            <a:r>
              <a:rPr sz="2000" spc="-30" dirty="0">
                <a:latin typeface="Times New Roman"/>
                <a:cs typeface="Times New Roman"/>
              </a:rPr>
              <a:t>m</a:t>
            </a:r>
            <a:r>
              <a:rPr sz="2000" dirty="0">
                <a:latin typeface="Times New Roman"/>
                <a:cs typeface="Times New Roman"/>
              </a:rPr>
              <a:t>pedance)</a:t>
            </a:r>
            <a:endParaRPr sz="2000">
              <a:latin typeface="Times New Roman"/>
              <a:cs typeface="Times New Roman"/>
            </a:endParaRPr>
          </a:p>
        </p:txBody>
      </p:sp>
      <p:sp>
        <p:nvSpPr>
          <p:cNvPr id="10" name="object 10"/>
          <p:cNvSpPr txBox="1"/>
          <p:nvPr/>
        </p:nvSpPr>
        <p:spPr>
          <a:xfrm>
            <a:off x="2482339" y="5951721"/>
            <a:ext cx="2386330" cy="709295"/>
          </a:xfrm>
          <a:prstGeom prst="rect">
            <a:avLst/>
          </a:prstGeom>
        </p:spPr>
        <p:txBody>
          <a:bodyPr vert="horz" wrap="square" lIns="0" tIns="0" rIns="0" bIns="0" rtlCol="0">
            <a:spAutoFit/>
          </a:bodyPr>
          <a:lstStyle/>
          <a:p>
            <a:pPr marL="67945" algn="ctr">
              <a:lnSpc>
                <a:spcPct val="100000"/>
              </a:lnSpc>
            </a:pPr>
            <a:r>
              <a:rPr sz="2400" i="1" spc="130" dirty="0">
                <a:latin typeface="Times New Roman"/>
                <a:cs typeface="Times New Roman"/>
              </a:rPr>
              <a:t>Z</a:t>
            </a:r>
            <a:r>
              <a:rPr sz="2100" i="1" spc="22" baseline="-23809" dirty="0">
                <a:latin typeface="Times New Roman"/>
                <a:cs typeface="Times New Roman"/>
              </a:rPr>
              <a:t>i</a:t>
            </a:r>
            <a:r>
              <a:rPr sz="2100" i="1" baseline="-23809" dirty="0">
                <a:latin typeface="Times New Roman"/>
                <a:cs typeface="Times New Roman"/>
              </a:rPr>
              <a:t> </a:t>
            </a:r>
            <a:r>
              <a:rPr sz="2100" i="1" spc="195" baseline="-23809" dirty="0">
                <a:latin typeface="Times New Roman"/>
                <a:cs typeface="Times New Roman"/>
              </a:rPr>
              <a:t> </a:t>
            </a:r>
            <a:r>
              <a:rPr sz="2400" spc="50" dirty="0">
                <a:latin typeface="Symbol"/>
                <a:cs typeface="Symbol"/>
              </a:rPr>
              <a:t></a:t>
            </a:r>
            <a:r>
              <a:rPr sz="2400" spc="-55" dirty="0">
                <a:latin typeface="Times New Roman"/>
                <a:cs typeface="Times New Roman"/>
              </a:rPr>
              <a:t> </a:t>
            </a:r>
            <a:r>
              <a:rPr sz="2400" i="1" spc="65" dirty="0">
                <a:latin typeface="Times New Roman"/>
                <a:cs typeface="Times New Roman"/>
              </a:rPr>
              <a:t>Z</a:t>
            </a:r>
            <a:r>
              <a:rPr sz="2400" i="1" spc="-150" dirty="0">
                <a:latin typeface="Times New Roman"/>
                <a:cs typeface="Times New Roman"/>
              </a:rPr>
              <a:t> </a:t>
            </a:r>
            <a:r>
              <a:rPr sz="2400" spc="70" dirty="0">
                <a:latin typeface="Times New Roman"/>
                <a:cs typeface="Times New Roman"/>
              </a:rPr>
              <a:t>s</a:t>
            </a:r>
            <a:r>
              <a:rPr sz="2400" spc="-65" dirty="0">
                <a:latin typeface="Times New Roman"/>
                <a:cs typeface="Times New Roman"/>
              </a:rPr>
              <a:t>i</a:t>
            </a:r>
            <a:r>
              <a:rPr sz="2400" spc="10" dirty="0">
                <a:latin typeface="Times New Roman"/>
                <a:cs typeface="Times New Roman"/>
              </a:rPr>
              <a:t>n</a:t>
            </a:r>
            <a:r>
              <a:rPr sz="2400" spc="-110" dirty="0">
                <a:latin typeface="Times New Roman"/>
                <a:cs typeface="Times New Roman"/>
              </a:rPr>
              <a:t>(</a:t>
            </a:r>
            <a:r>
              <a:rPr sz="2550" i="1" spc="100" dirty="0">
                <a:latin typeface="Symbol"/>
                <a:cs typeface="Symbol"/>
              </a:rPr>
              <a:t></a:t>
            </a:r>
            <a:r>
              <a:rPr sz="2400" spc="40" dirty="0">
                <a:latin typeface="Times New Roman"/>
                <a:cs typeface="Times New Roman"/>
              </a:rPr>
              <a:t>)</a:t>
            </a:r>
            <a:endParaRPr sz="2400">
              <a:latin typeface="Times New Roman"/>
              <a:cs typeface="Times New Roman"/>
            </a:endParaRPr>
          </a:p>
          <a:p>
            <a:pPr algn="ctr">
              <a:lnSpc>
                <a:spcPct val="100000"/>
              </a:lnSpc>
              <a:spcBef>
                <a:spcPts val="370"/>
              </a:spcBef>
            </a:pPr>
            <a:r>
              <a:rPr sz="2000" dirty="0">
                <a:latin typeface="Times New Roman"/>
                <a:cs typeface="Times New Roman"/>
              </a:rPr>
              <a:t>(i</a:t>
            </a:r>
            <a:r>
              <a:rPr sz="2000" spc="-30" dirty="0">
                <a:latin typeface="Times New Roman"/>
                <a:cs typeface="Times New Roman"/>
              </a:rPr>
              <a:t>m</a:t>
            </a:r>
            <a:r>
              <a:rPr sz="2000" dirty="0">
                <a:latin typeface="Times New Roman"/>
                <a:cs typeface="Times New Roman"/>
              </a:rPr>
              <a:t>aginary</a:t>
            </a:r>
            <a:r>
              <a:rPr sz="2000" spc="-30" dirty="0">
                <a:latin typeface="Times New Roman"/>
                <a:cs typeface="Times New Roman"/>
              </a:rPr>
              <a:t> </a:t>
            </a:r>
            <a:r>
              <a:rPr sz="2000" dirty="0">
                <a:latin typeface="Times New Roman"/>
                <a:cs typeface="Times New Roman"/>
              </a:rPr>
              <a:t>i</a:t>
            </a:r>
            <a:r>
              <a:rPr sz="2000" spc="-30" dirty="0">
                <a:latin typeface="Times New Roman"/>
                <a:cs typeface="Times New Roman"/>
              </a:rPr>
              <a:t>m</a:t>
            </a:r>
            <a:r>
              <a:rPr sz="2000" dirty="0">
                <a:latin typeface="Times New Roman"/>
                <a:cs typeface="Times New Roman"/>
              </a:rPr>
              <a:t>pedance)</a:t>
            </a:r>
            <a:endParaRPr sz="2000">
              <a:latin typeface="Times New Roman"/>
              <a:cs typeface="Times New Roman"/>
            </a:endParaRPr>
          </a:p>
        </p:txBody>
      </p:sp>
      <p:sp>
        <p:nvSpPr>
          <p:cNvPr id="11" name="object 11"/>
          <p:cNvSpPr/>
          <p:nvPr/>
        </p:nvSpPr>
        <p:spPr>
          <a:xfrm>
            <a:off x="5382767" y="2735579"/>
            <a:ext cx="900684" cy="931164"/>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5487161" y="2820162"/>
            <a:ext cx="761999" cy="76199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5487161" y="2820162"/>
            <a:ext cx="762000" cy="762000"/>
          </a:xfrm>
          <a:custGeom>
            <a:avLst/>
            <a:gdLst/>
            <a:ahLst/>
            <a:cxnLst/>
            <a:rect l="l" t="t" r="r" b="b"/>
            <a:pathLst>
              <a:path w="762000" h="762000">
                <a:moveTo>
                  <a:pt x="0" y="190499"/>
                </a:moveTo>
                <a:lnTo>
                  <a:pt x="380999" y="190499"/>
                </a:lnTo>
                <a:lnTo>
                  <a:pt x="380999" y="0"/>
                </a:lnTo>
                <a:lnTo>
                  <a:pt x="761999" y="380999"/>
                </a:lnTo>
                <a:lnTo>
                  <a:pt x="380999" y="761999"/>
                </a:lnTo>
                <a:lnTo>
                  <a:pt x="380999" y="571499"/>
                </a:lnTo>
                <a:lnTo>
                  <a:pt x="0" y="571499"/>
                </a:lnTo>
                <a:lnTo>
                  <a:pt x="0" y="190499"/>
                </a:lnTo>
                <a:close/>
              </a:path>
            </a:pathLst>
          </a:custGeom>
          <a:ln w="25907">
            <a:solidFill>
              <a:srgbClr val="71BEC5"/>
            </a:solidFill>
          </a:ln>
        </p:spPr>
        <p:txBody>
          <a:bodyPr wrap="square" lIns="0" tIns="0" rIns="0" bIns="0" rtlCol="0"/>
          <a:lstStyle/>
          <a:p>
            <a:endParaRPr/>
          </a:p>
        </p:txBody>
      </p:sp>
      <p:sp>
        <p:nvSpPr>
          <p:cNvPr id="14" name="object 14"/>
          <p:cNvSpPr/>
          <p:nvPr/>
        </p:nvSpPr>
        <p:spPr>
          <a:xfrm>
            <a:off x="440436" y="1676400"/>
            <a:ext cx="4893564" cy="3657600"/>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268211" y="2080260"/>
            <a:ext cx="2641091" cy="2761488"/>
          </a:xfrm>
          <a:prstGeom prst="rect">
            <a:avLst/>
          </a:prstGeom>
          <a:blipFill>
            <a:blip r:embed="rId6" cstate="print"/>
            <a:stretch>
              <a:fillRect/>
            </a:stretch>
          </a:blipFill>
        </p:spPr>
        <p:txBody>
          <a:bodyPr wrap="square" lIns="0" tIns="0" rIns="0" bIns="0" rtlCol="0"/>
          <a:lstStyle/>
          <a:p>
            <a:endParaRPr/>
          </a:p>
        </p:txBody>
      </p:sp>
      <p:sp>
        <p:nvSpPr>
          <p:cNvPr id="16" name="object 16"/>
          <p:cNvSpPr txBox="1"/>
          <p:nvPr/>
        </p:nvSpPr>
        <p:spPr>
          <a:xfrm>
            <a:off x="7090423" y="2150307"/>
            <a:ext cx="1174115" cy="254000"/>
          </a:xfrm>
          <a:prstGeom prst="rect">
            <a:avLst/>
          </a:prstGeom>
        </p:spPr>
        <p:txBody>
          <a:bodyPr vert="horz" wrap="square" lIns="0" tIns="0" rIns="0" bIns="0" rtlCol="0">
            <a:spAutoFit/>
          </a:bodyPr>
          <a:lstStyle/>
          <a:p>
            <a:pPr marL="12700">
              <a:lnSpc>
                <a:spcPct val="100000"/>
              </a:lnSpc>
            </a:pPr>
            <a:r>
              <a:rPr sz="1800" spc="-5" dirty="0">
                <a:latin typeface="Times New Roman"/>
                <a:cs typeface="Times New Roman"/>
              </a:rPr>
              <a:t>N</a:t>
            </a:r>
            <a:r>
              <a:rPr sz="1800" spc="15" dirty="0">
                <a:latin typeface="Times New Roman"/>
                <a:cs typeface="Times New Roman"/>
              </a:rPr>
              <a:t>y</a:t>
            </a:r>
            <a:r>
              <a:rPr sz="1800" spc="-10" dirty="0">
                <a:latin typeface="Times New Roman"/>
                <a:cs typeface="Times New Roman"/>
              </a:rPr>
              <a:t>quist</a:t>
            </a:r>
            <a:r>
              <a:rPr sz="1800" spc="-30" dirty="0">
                <a:latin typeface="Times New Roman"/>
                <a:cs typeface="Times New Roman"/>
              </a:rPr>
              <a:t> </a:t>
            </a:r>
            <a:r>
              <a:rPr sz="1800" spc="-15" dirty="0">
                <a:latin typeface="Times New Roman"/>
                <a:cs typeface="Times New Roman"/>
              </a:rPr>
              <a:t>Plot</a:t>
            </a:r>
            <a:endParaRPr sz="1800">
              <a:latin typeface="Times New Roman"/>
              <a:cs typeface="Times New Roman"/>
            </a:endParaRPr>
          </a:p>
        </p:txBody>
      </p:sp>
      <p:sp>
        <p:nvSpPr>
          <p:cNvPr id="17" name="object 17"/>
          <p:cNvSpPr txBox="1"/>
          <p:nvPr/>
        </p:nvSpPr>
        <p:spPr>
          <a:xfrm>
            <a:off x="6298410" y="2557529"/>
            <a:ext cx="228600" cy="1914525"/>
          </a:xfrm>
          <a:prstGeom prst="rect">
            <a:avLst/>
          </a:prstGeom>
        </p:spPr>
        <p:txBody>
          <a:bodyPr vert="vert270" wrap="square" lIns="0" tIns="0" rIns="0" bIns="0" rtlCol="0">
            <a:spAutoFit/>
          </a:bodyPr>
          <a:lstStyle/>
          <a:p>
            <a:pPr marL="12700">
              <a:lnSpc>
                <a:spcPct val="100000"/>
              </a:lnSpc>
            </a:pPr>
            <a:r>
              <a:rPr sz="1600" dirty="0">
                <a:latin typeface="Times New Roman"/>
                <a:cs typeface="Times New Roman"/>
              </a:rPr>
              <a:t>(i</a:t>
            </a:r>
            <a:r>
              <a:rPr sz="1600" spc="-35" dirty="0">
                <a:latin typeface="Times New Roman"/>
                <a:cs typeface="Times New Roman"/>
              </a:rPr>
              <a:t>m</a:t>
            </a:r>
            <a:r>
              <a:rPr sz="1600" dirty="0">
                <a:latin typeface="Times New Roman"/>
                <a:cs typeface="Times New Roman"/>
              </a:rPr>
              <a:t>agin</a:t>
            </a:r>
            <a:r>
              <a:rPr sz="1600" spc="5" dirty="0">
                <a:latin typeface="Times New Roman"/>
                <a:cs typeface="Times New Roman"/>
              </a:rPr>
              <a:t>a</a:t>
            </a:r>
            <a:r>
              <a:rPr sz="1600" dirty="0">
                <a:latin typeface="Times New Roman"/>
                <a:cs typeface="Times New Roman"/>
              </a:rPr>
              <a:t>ry</a:t>
            </a:r>
            <a:r>
              <a:rPr sz="1600" spc="55" dirty="0">
                <a:latin typeface="Times New Roman"/>
                <a:cs typeface="Times New Roman"/>
              </a:rPr>
              <a:t> </a:t>
            </a:r>
            <a:r>
              <a:rPr sz="1600" dirty="0">
                <a:latin typeface="Times New Roman"/>
                <a:cs typeface="Times New Roman"/>
              </a:rPr>
              <a:t>i</a:t>
            </a:r>
            <a:r>
              <a:rPr sz="1600" spc="-30" dirty="0">
                <a:latin typeface="Times New Roman"/>
                <a:cs typeface="Times New Roman"/>
              </a:rPr>
              <a:t>m</a:t>
            </a:r>
            <a:r>
              <a:rPr sz="1600" dirty="0">
                <a:latin typeface="Times New Roman"/>
                <a:cs typeface="Times New Roman"/>
              </a:rPr>
              <a:t>pedance)</a:t>
            </a:r>
            <a:endParaRPr sz="16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9797" rIns="0" bIns="0" rtlCol="0">
            <a:spAutoFit/>
          </a:bodyPr>
          <a:lstStyle/>
          <a:p>
            <a:pPr marL="184785">
              <a:lnSpc>
                <a:spcPct val="100000"/>
              </a:lnSpc>
            </a:pPr>
            <a:r>
              <a:rPr sz="3200" dirty="0"/>
              <a:t>Ba</a:t>
            </a:r>
            <a:r>
              <a:rPr sz="3200" spc="5" dirty="0"/>
              <a:t>c</a:t>
            </a:r>
            <a:r>
              <a:rPr sz="3200" dirty="0"/>
              <a:t>k</a:t>
            </a:r>
            <a:r>
              <a:rPr sz="3200" spc="5" dirty="0"/>
              <a:t>g</a:t>
            </a:r>
            <a:r>
              <a:rPr sz="3200" dirty="0"/>
              <a:t>ro</a:t>
            </a:r>
            <a:r>
              <a:rPr sz="3200" spc="5" dirty="0"/>
              <a:t>u</a:t>
            </a:r>
            <a:r>
              <a:rPr sz="3200" dirty="0"/>
              <a:t>n</a:t>
            </a:r>
            <a:r>
              <a:rPr sz="3200" spc="-15" dirty="0"/>
              <a:t>d</a:t>
            </a:r>
            <a:r>
              <a:rPr sz="3200" dirty="0"/>
              <a:t>:</a:t>
            </a:r>
            <a:r>
              <a:rPr sz="3200" spc="-35" dirty="0">
                <a:latin typeface="Times New Roman"/>
                <a:cs typeface="Times New Roman"/>
              </a:rPr>
              <a:t> </a:t>
            </a:r>
            <a:r>
              <a:rPr sz="3200" dirty="0"/>
              <a:t>EIS</a:t>
            </a:r>
            <a:r>
              <a:rPr sz="3200" spc="-30" dirty="0">
                <a:latin typeface="Times New Roman"/>
                <a:cs typeface="Times New Roman"/>
              </a:rPr>
              <a:t> </a:t>
            </a:r>
            <a:r>
              <a:rPr sz="3200" dirty="0"/>
              <a:t>Eq</a:t>
            </a:r>
            <a:r>
              <a:rPr sz="3200" spc="5" dirty="0"/>
              <a:t>u</a:t>
            </a:r>
            <a:r>
              <a:rPr sz="3200" dirty="0"/>
              <a:t>ival</a:t>
            </a:r>
            <a:r>
              <a:rPr sz="3200" spc="5" dirty="0"/>
              <a:t>e</a:t>
            </a:r>
            <a:r>
              <a:rPr sz="3200" dirty="0"/>
              <a:t>nt</a:t>
            </a:r>
            <a:r>
              <a:rPr sz="3200" spc="-40" dirty="0">
                <a:latin typeface="Times New Roman"/>
                <a:cs typeface="Times New Roman"/>
              </a:rPr>
              <a:t> </a:t>
            </a:r>
            <a:r>
              <a:rPr sz="3200" dirty="0"/>
              <a:t>Circuit</a:t>
            </a:r>
            <a:r>
              <a:rPr sz="3200" dirty="0">
                <a:latin typeface="Times New Roman"/>
                <a:cs typeface="Times New Roman"/>
              </a:rPr>
              <a:t> </a:t>
            </a:r>
            <a:r>
              <a:rPr sz="3200" spc="-15" dirty="0"/>
              <a:t>M</a:t>
            </a:r>
            <a:r>
              <a:rPr sz="3200" dirty="0"/>
              <a:t>o</a:t>
            </a:r>
            <a:r>
              <a:rPr sz="3200" spc="5" dirty="0"/>
              <a:t>d</a:t>
            </a:r>
            <a:r>
              <a:rPr sz="3200" dirty="0"/>
              <a:t>els</a:t>
            </a:r>
            <a:endParaRPr sz="3200">
              <a:latin typeface="Times New Roman"/>
              <a:cs typeface="Times New Roman"/>
            </a:endParaRPr>
          </a:p>
        </p:txBody>
      </p:sp>
      <p:sp>
        <p:nvSpPr>
          <p:cNvPr id="3" name="object 3"/>
          <p:cNvSpPr txBox="1"/>
          <p:nvPr/>
        </p:nvSpPr>
        <p:spPr>
          <a:xfrm>
            <a:off x="5774821" y="5902636"/>
            <a:ext cx="191135" cy="234950"/>
          </a:xfrm>
          <a:prstGeom prst="rect">
            <a:avLst/>
          </a:prstGeom>
        </p:spPr>
        <p:txBody>
          <a:bodyPr vert="horz" wrap="square" lIns="0" tIns="0" rIns="0" bIns="0" rtlCol="0">
            <a:spAutoFit/>
          </a:bodyPr>
          <a:lstStyle/>
          <a:p>
            <a:pPr marL="12700">
              <a:lnSpc>
                <a:spcPct val="100000"/>
              </a:lnSpc>
            </a:pPr>
            <a:r>
              <a:rPr sz="1400" spc="-5" dirty="0">
                <a:latin typeface="Times New Roman"/>
                <a:cs typeface="Times New Roman"/>
              </a:rPr>
              <a:t>R</a:t>
            </a:r>
            <a:r>
              <a:rPr sz="1350" spc="15" baseline="-21604" dirty="0">
                <a:latin typeface="Times New Roman"/>
                <a:cs typeface="Times New Roman"/>
              </a:rPr>
              <a:t>s</a:t>
            </a:r>
            <a:endParaRPr sz="1350" baseline="-21604">
              <a:latin typeface="Times New Roman"/>
              <a:cs typeface="Times New Roman"/>
            </a:endParaRPr>
          </a:p>
        </p:txBody>
      </p:sp>
      <p:sp>
        <p:nvSpPr>
          <p:cNvPr id="4" name="object 4"/>
          <p:cNvSpPr/>
          <p:nvPr/>
        </p:nvSpPr>
        <p:spPr>
          <a:xfrm>
            <a:off x="5517641" y="4318254"/>
            <a:ext cx="7620" cy="1524000"/>
          </a:xfrm>
          <a:custGeom>
            <a:avLst/>
            <a:gdLst/>
            <a:ahLst/>
            <a:cxnLst/>
            <a:rect l="l" t="t" r="r" b="b"/>
            <a:pathLst>
              <a:path w="7620" h="1524000">
                <a:moveTo>
                  <a:pt x="0" y="0"/>
                </a:moveTo>
                <a:lnTo>
                  <a:pt x="7254" y="1523999"/>
                </a:lnTo>
              </a:path>
            </a:pathLst>
          </a:custGeom>
          <a:ln w="38099">
            <a:solidFill>
              <a:srgbClr val="000000"/>
            </a:solidFill>
          </a:ln>
        </p:spPr>
        <p:txBody>
          <a:bodyPr wrap="square" lIns="0" tIns="0" rIns="0" bIns="0" rtlCol="0"/>
          <a:lstStyle/>
          <a:p>
            <a:endParaRPr/>
          </a:p>
        </p:txBody>
      </p:sp>
      <p:sp>
        <p:nvSpPr>
          <p:cNvPr id="5" name="object 5"/>
          <p:cNvSpPr/>
          <p:nvPr/>
        </p:nvSpPr>
        <p:spPr>
          <a:xfrm>
            <a:off x="5510021" y="5811773"/>
            <a:ext cx="2609850" cy="17780"/>
          </a:xfrm>
          <a:custGeom>
            <a:avLst/>
            <a:gdLst/>
            <a:ahLst/>
            <a:cxnLst/>
            <a:rect l="l" t="t" r="r" b="b"/>
            <a:pathLst>
              <a:path w="2609850" h="17779">
                <a:moveTo>
                  <a:pt x="0" y="17775"/>
                </a:moveTo>
                <a:lnTo>
                  <a:pt x="2609331" y="0"/>
                </a:lnTo>
              </a:path>
            </a:pathLst>
          </a:custGeom>
          <a:ln w="38099">
            <a:solidFill>
              <a:srgbClr val="000000"/>
            </a:solidFill>
          </a:ln>
        </p:spPr>
        <p:txBody>
          <a:bodyPr wrap="square" lIns="0" tIns="0" rIns="0" bIns="0" rtlCol="0"/>
          <a:lstStyle/>
          <a:p>
            <a:endParaRPr/>
          </a:p>
        </p:txBody>
      </p:sp>
      <p:sp>
        <p:nvSpPr>
          <p:cNvPr id="6" name="object 6"/>
          <p:cNvSpPr/>
          <p:nvPr/>
        </p:nvSpPr>
        <p:spPr>
          <a:xfrm>
            <a:off x="5857494" y="5069530"/>
            <a:ext cx="1304290" cy="742315"/>
          </a:xfrm>
          <a:custGeom>
            <a:avLst/>
            <a:gdLst/>
            <a:ahLst/>
            <a:cxnLst/>
            <a:rect l="l" t="t" r="r" b="b"/>
            <a:pathLst>
              <a:path w="1304290" h="742314">
                <a:moveTo>
                  <a:pt x="1304300" y="347146"/>
                </a:moveTo>
                <a:lnTo>
                  <a:pt x="1271479" y="296932"/>
                </a:lnTo>
                <a:lnTo>
                  <a:pt x="1235482" y="250415"/>
                </a:lnTo>
                <a:lnTo>
                  <a:pt x="1196561" y="207658"/>
                </a:lnTo>
                <a:lnTo>
                  <a:pt x="1154965" y="168718"/>
                </a:lnTo>
                <a:lnTo>
                  <a:pt x="1110945" y="133658"/>
                </a:lnTo>
                <a:lnTo>
                  <a:pt x="1064752" y="102535"/>
                </a:lnTo>
                <a:lnTo>
                  <a:pt x="1016638" y="75412"/>
                </a:lnTo>
                <a:lnTo>
                  <a:pt x="966852" y="52347"/>
                </a:lnTo>
                <a:lnTo>
                  <a:pt x="915645" y="33400"/>
                </a:lnTo>
                <a:lnTo>
                  <a:pt x="863269" y="18632"/>
                </a:lnTo>
                <a:lnTo>
                  <a:pt x="809974" y="8103"/>
                </a:lnTo>
                <a:lnTo>
                  <a:pt x="756011" y="1872"/>
                </a:lnTo>
                <a:lnTo>
                  <a:pt x="701630" y="0"/>
                </a:lnTo>
                <a:lnTo>
                  <a:pt x="647083" y="2546"/>
                </a:lnTo>
                <a:lnTo>
                  <a:pt x="592619" y="9571"/>
                </a:lnTo>
                <a:lnTo>
                  <a:pt x="538491" y="21134"/>
                </a:lnTo>
                <a:lnTo>
                  <a:pt x="484948" y="37296"/>
                </a:lnTo>
                <a:lnTo>
                  <a:pt x="432242" y="58117"/>
                </a:lnTo>
                <a:lnTo>
                  <a:pt x="380623" y="83656"/>
                </a:lnTo>
                <a:lnTo>
                  <a:pt x="330342" y="113974"/>
                </a:lnTo>
                <a:lnTo>
                  <a:pt x="271127" y="157697"/>
                </a:lnTo>
                <a:lnTo>
                  <a:pt x="217029" y="207001"/>
                </a:lnTo>
                <a:lnTo>
                  <a:pt x="168310" y="261385"/>
                </a:lnTo>
                <a:lnTo>
                  <a:pt x="125234" y="320348"/>
                </a:lnTo>
                <a:lnTo>
                  <a:pt x="88064" y="383389"/>
                </a:lnTo>
                <a:lnTo>
                  <a:pt x="57062" y="450008"/>
                </a:lnTo>
                <a:lnTo>
                  <a:pt x="32492" y="519703"/>
                </a:lnTo>
                <a:lnTo>
                  <a:pt x="14616" y="591975"/>
                </a:lnTo>
                <a:lnTo>
                  <a:pt x="3697" y="666322"/>
                </a:lnTo>
                <a:lnTo>
                  <a:pt x="929" y="704117"/>
                </a:lnTo>
                <a:lnTo>
                  <a:pt x="0" y="742243"/>
                </a:lnTo>
              </a:path>
            </a:pathLst>
          </a:custGeom>
          <a:ln w="38099">
            <a:solidFill>
              <a:srgbClr val="BEBEBE"/>
            </a:solidFill>
          </a:ln>
        </p:spPr>
        <p:txBody>
          <a:bodyPr wrap="square" lIns="0" tIns="0" rIns="0" bIns="0" rtlCol="0"/>
          <a:lstStyle/>
          <a:p>
            <a:endParaRPr/>
          </a:p>
        </p:txBody>
      </p:sp>
      <p:sp>
        <p:nvSpPr>
          <p:cNvPr id="7" name="object 7"/>
          <p:cNvSpPr txBox="1"/>
          <p:nvPr/>
        </p:nvSpPr>
        <p:spPr>
          <a:xfrm>
            <a:off x="5146245" y="4708032"/>
            <a:ext cx="254000" cy="647065"/>
          </a:xfrm>
          <a:prstGeom prst="rect">
            <a:avLst/>
          </a:prstGeom>
        </p:spPr>
        <p:txBody>
          <a:bodyPr vert="vert270" wrap="square" lIns="0" tIns="0" rIns="0" bIns="0" rtlCol="0">
            <a:spAutoFit/>
          </a:bodyPr>
          <a:lstStyle/>
          <a:p>
            <a:pPr marL="12700">
              <a:lnSpc>
                <a:spcPct val="100000"/>
              </a:lnSpc>
            </a:pPr>
            <a:r>
              <a:rPr sz="1800" dirty="0">
                <a:latin typeface="Times New Roman"/>
                <a:cs typeface="Times New Roman"/>
              </a:rPr>
              <a:t>-I</a:t>
            </a:r>
            <a:r>
              <a:rPr sz="1800" spc="-10" dirty="0">
                <a:latin typeface="Times New Roman"/>
                <a:cs typeface="Times New Roman"/>
              </a:rPr>
              <a:t>m</a:t>
            </a:r>
            <a:r>
              <a:rPr sz="1800" dirty="0">
                <a:latin typeface="Times New Roman"/>
                <a:cs typeface="Times New Roman"/>
              </a:rPr>
              <a:t>(Z)</a:t>
            </a:r>
            <a:endParaRPr sz="1800">
              <a:latin typeface="Times New Roman"/>
              <a:cs typeface="Times New Roman"/>
            </a:endParaRPr>
          </a:p>
        </p:txBody>
      </p:sp>
      <p:sp>
        <p:nvSpPr>
          <p:cNvPr id="8" name="object 8"/>
          <p:cNvSpPr txBox="1"/>
          <p:nvPr/>
        </p:nvSpPr>
        <p:spPr>
          <a:xfrm>
            <a:off x="6280155" y="5956346"/>
            <a:ext cx="572770" cy="254000"/>
          </a:xfrm>
          <a:prstGeom prst="rect">
            <a:avLst/>
          </a:prstGeom>
        </p:spPr>
        <p:txBody>
          <a:bodyPr vert="horz" wrap="square" lIns="0" tIns="0" rIns="0" bIns="0" rtlCol="0">
            <a:spAutoFit/>
          </a:bodyPr>
          <a:lstStyle/>
          <a:p>
            <a:pPr marL="12700">
              <a:lnSpc>
                <a:spcPct val="100000"/>
              </a:lnSpc>
            </a:pPr>
            <a:r>
              <a:rPr sz="1800" spc="-10" dirty="0">
                <a:latin typeface="Times New Roman"/>
                <a:cs typeface="Times New Roman"/>
              </a:rPr>
              <a:t>Re(Z</a:t>
            </a:r>
            <a:r>
              <a:rPr sz="1800" dirty="0">
                <a:latin typeface="Times New Roman"/>
                <a:cs typeface="Times New Roman"/>
              </a:rPr>
              <a:t>)</a:t>
            </a:r>
            <a:endParaRPr sz="1800">
              <a:latin typeface="Times New Roman"/>
              <a:cs typeface="Times New Roman"/>
            </a:endParaRPr>
          </a:p>
        </p:txBody>
      </p:sp>
      <p:sp>
        <p:nvSpPr>
          <p:cNvPr id="9" name="object 9"/>
          <p:cNvSpPr txBox="1"/>
          <p:nvPr/>
        </p:nvSpPr>
        <p:spPr>
          <a:xfrm>
            <a:off x="7049775" y="5891967"/>
            <a:ext cx="571500" cy="234950"/>
          </a:xfrm>
          <a:prstGeom prst="rect">
            <a:avLst/>
          </a:prstGeom>
        </p:spPr>
        <p:txBody>
          <a:bodyPr vert="horz" wrap="square" lIns="0" tIns="0" rIns="0" bIns="0" rtlCol="0">
            <a:spAutoFit/>
          </a:bodyPr>
          <a:lstStyle/>
          <a:p>
            <a:pPr marL="12700">
              <a:lnSpc>
                <a:spcPct val="100000"/>
              </a:lnSpc>
            </a:pPr>
            <a:r>
              <a:rPr sz="1400" spc="-5" dirty="0">
                <a:latin typeface="Times New Roman"/>
                <a:cs typeface="Times New Roman"/>
              </a:rPr>
              <a:t>R</a:t>
            </a:r>
            <a:r>
              <a:rPr sz="1350" spc="15" baseline="-21604" dirty="0">
                <a:latin typeface="Times New Roman"/>
                <a:cs typeface="Times New Roman"/>
              </a:rPr>
              <a:t>s</a:t>
            </a:r>
            <a:r>
              <a:rPr sz="1350" baseline="-21604" dirty="0">
                <a:latin typeface="Times New Roman"/>
                <a:cs typeface="Times New Roman"/>
              </a:rPr>
              <a:t> </a:t>
            </a:r>
            <a:r>
              <a:rPr sz="1350" spc="-165" baseline="-21604" dirty="0">
                <a:latin typeface="Times New Roman"/>
                <a:cs typeface="Times New Roman"/>
              </a:rPr>
              <a:t> </a:t>
            </a:r>
            <a:r>
              <a:rPr sz="1400" dirty="0">
                <a:latin typeface="Times New Roman"/>
                <a:cs typeface="Times New Roman"/>
              </a:rPr>
              <a:t>+</a:t>
            </a:r>
            <a:r>
              <a:rPr sz="1400" spc="-110" dirty="0">
                <a:latin typeface="Times New Roman"/>
                <a:cs typeface="Times New Roman"/>
              </a:rPr>
              <a:t> </a:t>
            </a:r>
            <a:r>
              <a:rPr sz="1400" spc="-5" dirty="0">
                <a:latin typeface="Times New Roman"/>
                <a:cs typeface="Times New Roman"/>
              </a:rPr>
              <a:t>R</a:t>
            </a:r>
            <a:r>
              <a:rPr sz="1350" spc="7" baseline="-21604" dirty="0">
                <a:latin typeface="Times New Roman"/>
                <a:cs typeface="Times New Roman"/>
              </a:rPr>
              <a:t>ct</a:t>
            </a:r>
            <a:endParaRPr sz="1350" baseline="-21604">
              <a:latin typeface="Times New Roman"/>
              <a:cs typeface="Times New Roman"/>
            </a:endParaRPr>
          </a:p>
        </p:txBody>
      </p:sp>
      <p:sp>
        <p:nvSpPr>
          <p:cNvPr id="10" name="object 10"/>
          <p:cNvSpPr/>
          <p:nvPr/>
        </p:nvSpPr>
        <p:spPr>
          <a:xfrm>
            <a:off x="7137653" y="5028438"/>
            <a:ext cx="805180" cy="443865"/>
          </a:xfrm>
          <a:custGeom>
            <a:avLst/>
            <a:gdLst/>
            <a:ahLst/>
            <a:cxnLst/>
            <a:rect l="l" t="t" r="r" b="b"/>
            <a:pathLst>
              <a:path w="805179" h="443864">
                <a:moveTo>
                  <a:pt x="0" y="355722"/>
                </a:moveTo>
                <a:lnTo>
                  <a:pt x="32206" y="382927"/>
                </a:lnTo>
                <a:lnTo>
                  <a:pt x="65680" y="407700"/>
                </a:lnTo>
                <a:lnTo>
                  <a:pt x="101700" y="427595"/>
                </a:lnTo>
                <a:lnTo>
                  <a:pt x="141546" y="440162"/>
                </a:lnTo>
                <a:lnTo>
                  <a:pt x="170868" y="443260"/>
                </a:lnTo>
                <a:lnTo>
                  <a:pt x="186499" y="442953"/>
                </a:lnTo>
                <a:lnTo>
                  <a:pt x="237836" y="433520"/>
                </a:lnTo>
                <a:lnTo>
                  <a:pt x="276240" y="419231"/>
                </a:lnTo>
                <a:lnTo>
                  <a:pt x="318303" y="397937"/>
                </a:lnTo>
                <a:lnTo>
                  <a:pt x="363773" y="370129"/>
                </a:lnTo>
                <a:lnTo>
                  <a:pt x="412270" y="336531"/>
                </a:lnTo>
                <a:lnTo>
                  <a:pt x="463415" y="297866"/>
                </a:lnTo>
                <a:lnTo>
                  <a:pt x="516830" y="254857"/>
                </a:lnTo>
                <a:lnTo>
                  <a:pt x="572134" y="208230"/>
                </a:lnTo>
                <a:lnTo>
                  <a:pt x="628950" y="158706"/>
                </a:lnTo>
                <a:lnTo>
                  <a:pt x="657806" y="133085"/>
                </a:lnTo>
                <a:lnTo>
                  <a:pt x="686897" y="107011"/>
                </a:lnTo>
                <a:lnTo>
                  <a:pt x="716177" y="80575"/>
                </a:lnTo>
                <a:lnTo>
                  <a:pt x="745598" y="53867"/>
                </a:lnTo>
                <a:lnTo>
                  <a:pt x="775112" y="26979"/>
                </a:lnTo>
                <a:lnTo>
                  <a:pt x="804671" y="0"/>
                </a:lnTo>
              </a:path>
            </a:pathLst>
          </a:custGeom>
          <a:ln w="38099">
            <a:solidFill>
              <a:srgbClr val="BEBEBE"/>
            </a:solidFill>
          </a:ln>
        </p:spPr>
        <p:txBody>
          <a:bodyPr wrap="square" lIns="0" tIns="0" rIns="0" bIns="0" rtlCol="0"/>
          <a:lstStyle/>
          <a:p>
            <a:endParaRPr/>
          </a:p>
        </p:txBody>
      </p:sp>
      <p:sp>
        <p:nvSpPr>
          <p:cNvPr id="11" name="object 11"/>
          <p:cNvSpPr txBox="1"/>
          <p:nvPr/>
        </p:nvSpPr>
        <p:spPr>
          <a:xfrm>
            <a:off x="6148201" y="4708363"/>
            <a:ext cx="622935" cy="228600"/>
          </a:xfrm>
          <a:prstGeom prst="rect">
            <a:avLst/>
          </a:prstGeom>
        </p:spPr>
        <p:txBody>
          <a:bodyPr vert="horz" wrap="square" lIns="0" tIns="0" rIns="0" bIns="0" rtlCol="0">
            <a:spAutoFit/>
          </a:bodyPr>
          <a:lstStyle/>
          <a:p>
            <a:pPr marL="12700">
              <a:lnSpc>
                <a:spcPct val="100000"/>
              </a:lnSpc>
            </a:pPr>
            <a:r>
              <a:rPr sz="1600" spc="-15" dirty="0">
                <a:latin typeface="Times New Roman"/>
                <a:cs typeface="Times New Roman"/>
              </a:rPr>
              <a:t>Ki</a:t>
            </a:r>
            <a:r>
              <a:rPr sz="1600" spc="-5" dirty="0">
                <a:latin typeface="Times New Roman"/>
                <a:cs typeface="Times New Roman"/>
              </a:rPr>
              <a:t>n</a:t>
            </a:r>
            <a:r>
              <a:rPr sz="1600" spc="-10" dirty="0">
                <a:latin typeface="Times New Roman"/>
                <a:cs typeface="Times New Roman"/>
              </a:rPr>
              <a:t>etic</a:t>
            </a:r>
            <a:endParaRPr sz="1600">
              <a:latin typeface="Times New Roman"/>
              <a:cs typeface="Times New Roman"/>
            </a:endParaRPr>
          </a:p>
        </p:txBody>
      </p:sp>
      <p:sp>
        <p:nvSpPr>
          <p:cNvPr id="12" name="object 12"/>
          <p:cNvSpPr txBox="1"/>
          <p:nvPr/>
        </p:nvSpPr>
        <p:spPr>
          <a:xfrm>
            <a:off x="7468863" y="4695528"/>
            <a:ext cx="803275" cy="228600"/>
          </a:xfrm>
          <a:prstGeom prst="rect">
            <a:avLst/>
          </a:prstGeom>
        </p:spPr>
        <p:txBody>
          <a:bodyPr vert="horz" wrap="square" lIns="0" tIns="0" rIns="0" bIns="0" rtlCol="0">
            <a:spAutoFit/>
          </a:bodyPr>
          <a:lstStyle/>
          <a:p>
            <a:pPr marL="12700">
              <a:lnSpc>
                <a:spcPct val="100000"/>
              </a:lnSpc>
            </a:pPr>
            <a:r>
              <a:rPr sz="1600" spc="-15" dirty="0">
                <a:latin typeface="Times New Roman"/>
                <a:cs typeface="Times New Roman"/>
              </a:rPr>
              <a:t>Di</a:t>
            </a:r>
            <a:r>
              <a:rPr sz="1600" spc="-30" dirty="0">
                <a:latin typeface="Times New Roman"/>
                <a:cs typeface="Times New Roman"/>
              </a:rPr>
              <a:t>f</a:t>
            </a:r>
            <a:r>
              <a:rPr sz="1600" spc="-5" dirty="0">
                <a:latin typeface="Times New Roman"/>
                <a:cs typeface="Times New Roman"/>
              </a:rPr>
              <a:t>f</a:t>
            </a:r>
            <a:r>
              <a:rPr sz="1600" spc="-10" dirty="0">
                <a:latin typeface="Times New Roman"/>
                <a:cs typeface="Times New Roman"/>
              </a:rPr>
              <a:t>u</a:t>
            </a:r>
            <a:r>
              <a:rPr sz="1600" spc="-15" dirty="0">
                <a:latin typeface="Times New Roman"/>
                <a:cs typeface="Times New Roman"/>
              </a:rPr>
              <a:t>si</a:t>
            </a:r>
            <a:r>
              <a:rPr sz="1600" spc="-5" dirty="0">
                <a:latin typeface="Times New Roman"/>
                <a:cs typeface="Times New Roman"/>
              </a:rPr>
              <a:t>o</a:t>
            </a:r>
            <a:r>
              <a:rPr sz="1600" spc="-10" dirty="0">
                <a:latin typeface="Times New Roman"/>
                <a:cs typeface="Times New Roman"/>
              </a:rPr>
              <a:t>n</a:t>
            </a:r>
            <a:endParaRPr sz="1600">
              <a:latin typeface="Times New Roman"/>
              <a:cs typeface="Times New Roman"/>
            </a:endParaRPr>
          </a:p>
        </p:txBody>
      </p:sp>
      <p:sp>
        <p:nvSpPr>
          <p:cNvPr id="13" name="object 13"/>
          <p:cNvSpPr txBox="1"/>
          <p:nvPr/>
        </p:nvSpPr>
        <p:spPr>
          <a:xfrm>
            <a:off x="5776345" y="3250850"/>
            <a:ext cx="191135" cy="234950"/>
          </a:xfrm>
          <a:prstGeom prst="rect">
            <a:avLst/>
          </a:prstGeom>
        </p:spPr>
        <p:txBody>
          <a:bodyPr vert="horz" wrap="square" lIns="0" tIns="0" rIns="0" bIns="0" rtlCol="0">
            <a:spAutoFit/>
          </a:bodyPr>
          <a:lstStyle/>
          <a:p>
            <a:pPr marL="12700">
              <a:lnSpc>
                <a:spcPct val="100000"/>
              </a:lnSpc>
            </a:pPr>
            <a:r>
              <a:rPr sz="1400" spc="-5" dirty="0">
                <a:latin typeface="Times New Roman"/>
                <a:cs typeface="Times New Roman"/>
              </a:rPr>
              <a:t>R</a:t>
            </a:r>
            <a:r>
              <a:rPr sz="1350" spc="15" baseline="-21604" dirty="0">
                <a:latin typeface="Times New Roman"/>
                <a:cs typeface="Times New Roman"/>
              </a:rPr>
              <a:t>s</a:t>
            </a:r>
            <a:endParaRPr sz="1350" baseline="-21604">
              <a:latin typeface="Times New Roman"/>
              <a:cs typeface="Times New Roman"/>
            </a:endParaRPr>
          </a:p>
        </p:txBody>
      </p:sp>
      <p:sp>
        <p:nvSpPr>
          <p:cNvPr id="14" name="object 14"/>
          <p:cNvSpPr/>
          <p:nvPr/>
        </p:nvSpPr>
        <p:spPr>
          <a:xfrm>
            <a:off x="5519165" y="1668018"/>
            <a:ext cx="7620" cy="1524000"/>
          </a:xfrm>
          <a:custGeom>
            <a:avLst/>
            <a:gdLst/>
            <a:ahLst/>
            <a:cxnLst/>
            <a:rect l="l" t="t" r="r" b="b"/>
            <a:pathLst>
              <a:path w="7620" h="1524000">
                <a:moveTo>
                  <a:pt x="0" y="0"/>
                </a:moveTo>
                <a:lnTo>
                  <a:pt x="7254" y="1523999"/>
                </a:lnTo>
              </a:path>
            </a:pathLst>
          </a:custGeom>
          <a:ln w="38099">
            <a:solidFill>
              <a:srgbClr val="000000"/>
            </a:solidFill>
          </a:ln>
        </p:spPr>
        <p:txBody>
          <a:bodyPr wrap="square" lIns="0" tIns="0" rIns="0" bIns="0" rtlCol="0"/>
          <a:lstStyle/>
          <a:p>
            <a:endParaRPr/>
          </a:p>
        </p:txBody>
      </p:sp>
      <p:sp>
        <p:nvSpPr>
          <p:cNvPr id="15" name="object 15"/>
          <p:cNvSpPr/>
          <p:nvPr/>
        </p:nvSpPr>
        <p:spPr>
          <a:xfrm>
            <a:off x="5511545" y="3161538"/>
            <a:ext cx="2609850" cy="17780"/>
          </a:xfrm>
          <a:custGeom>
            <a:avLst/>
            <a:gdLst/>
            <a:ahLst/>
            <a:cxnLst/>
            <a:rect l="l" t="t" r="r" b="b"/>
            <a:pathLst>
              <a:path w="2609850" h="17780">
                <a:moveTo>
                  <a:pt x="0" y="17769"/>
                </a:moveTo>
                <a:lnTo>
                  <a:pt x="2609331" y="0"/>
                </a:lnTo>
              </a:path>
            </a:pathLst>
          </a:custGeom>
          <a:ln w="38099">
            <a:solidFill>
              <a:srgbClr val="000000"/>
            </a:solidFill>
          </a:ln>
        </p:spPr>
        <p:txBody>
          <a:bodyPr wrap="square" lIns="0" tIns="0" rIns="0" bIns="0" rtlCol="0"/>
          <a:lstStyle/>
          <a:p>
            <a:endParaRPr/>
          </a:p>
        </p:txBody>
      </p:sp>
      <p:sp>
        <p:nvSpPr>
          <p:cNvPr id="16" name="object 16"/>
          <p:cNvSpPr/>
          <p:nvPr/>
        </p:nvSpPr>
        <p:spPr>
          <a:xfrm>
            <a:off x="5859017" y="2417947"/>
            <a:ext cx="1412875" cy="742315"/>
          </a:xfrm>
          <a:custGeom>
            <a:avLst/>
            <a:gdLst/>
            <a:ahLst/>
            <a:cxnLst/>
            <a:rect l="l" t="t" r="r" b="b"/>
            <a:pathLst>
              <a:path w="1412875" h="742314">
                <a:moveTo>
                  <a:pt x="1412626" y="725667"/>
                </a:moveTo>
                <a:lnTo>
                  <a:pt x="1409003" y="664865"/>
                </a:lnTo>
                <a:lnTo>
                  <a:pt x="1400847" y="605523"/>
                </a:lnTo>
                <a:lnTo>
                  <a:pt x="1388344" y="547828"/>
                </a:lnTo>
                <a:lnTo>
                  <a:pt x="1371679" y="491967"/>
                </a:lnTo>
                <a:lnTo>
                  <a:pt x="1351039" y="438127"/>
                </a:lnTo>
                <a:lnTo>
                  <a:pt x="1326609" y="386495"/>
                </a:lnTo>
                <a:lnTo>
                  <a:pt x="1298575" y="337256"/>
                </a:lnTo>
                <a:lnTo>
                  <a:pt x="1267123" y="290599"/>
                </a:lnTo>
                <a:lnTo>
                  <a:pt x="1232439" y="246709"/>
                </a:lnTo>
                <a:lnTo>
                  <a:pt x="1194709" y="205774"/>
                </a:lnTo>
                <a:lnTo>
                  <a:pt x="1154118" y="167980"/>
                </a:lnTo>
                <a:lnTo>
                  <a:pt x="1110854" y="133514"/>
                </a:lnTo>
                <a:lnTo>
                  <a:pt x="1065101" y="102562"/>
                </a:lnTo>
                <a:lnTo>
                  <a:pt x="1017045" y="75312"/>
                </a:lnTo>
                <a:lnTo>
                  <a:pt x="966873" y="51950"/>
                </a:lnTo>
                <a:lnTo>
                  <a:pt x="914770" y="32663"/>
                </a:lnTo>
                <a:lnTo>
                  <a:pt x="860922" y="17638"/>
                </a:lnTo>
                <a:lnTo>
                  <a:pt x="805515" y="7061"/>
                </a:lnTo>
                <a:lnTo>
                  <a:pt x="748735" y="1119"/>
                </a:lnTo>
                <a:lnTo>
                  <a:pt x="690768" y="0"/>
                </a:lnTo>
                <a:lnTo>
                  <a:pt x="633786" y="3726"/>
                </a:lnTo>
                <a:lnTo>
                  <a:pt x="578132" y="12075"/>
                </a:lnTo>
                <a:lnTo>
                  <a:pt x="523980" y="24863"/>
                </a:lnTo>
                <a:lnTo>
                  <a:pt x="471500" y="41903"/>
                </a:lnTo>
                <a:lnTo>
                  <a:pt x="420866" y="63012"/>
                </a:lnTo>
                <a:lnTo>
                  <a:pt x="372250" y="88004"/>
                </a:lnTo>
                <a:lnTo>
                  <a:pt x="325825" y="116694"/>
                </a:lnTo>
                <a:lnTo>
                  <a:pt x="281761" y="148898"/>
                </a:lnTo>
                <a:lnTo>
                  <a:pt x="240233" y="184430"/>
                </a:lnTo>
                <a:lnTo>
                  <a:pt x="201411" y="223105"/>
                </a:lnTo>
                <a:lnTo>
                  <a:pt x="165469" y="264740"/>
                </a:lnTo>
                <a:lnTo>
                  <a:pt x="132579" y="309147"/>
                </a:lnTo>
                <a:lnTo>
                  <a:pt x="102913" y="356143"/>
                </a:lnTo>
                <a:lnTo>
                  <a:pt x="76643" y="405544"/>
                </a:lnTo>
                <a:lnTo>
                  <a:pt x="53942" y="457162"/>
                </a:lnTo>
                <a:lnTo>
                  <a:pt x="34982" y="510815"/>
                </a:lnTo>
                <a:lnTo>
                  <a:pt x="19936" y="566317"/>
                </a:lnTo>
                <a:lnTo>
                  <a:pt x="8975" y="623482"/>
                </a:lnTo>
                <a:lnTo>
                  <a:pt x="2272" y="682127"/>
                </a:lnTo>
                <a:lnTo>
                  <a:pt x="0" y="742066"/>
                </a:lnTo>
              </a:path>
            </a:pathLst>
          </a:custGeom>
          <a:ln w="38099">
            <a:solidFill>
              <a:srgbClr val="BEBEBE"/>
            </a:solidFill>
          </a:ln>
        </p:spPr>
        <p:txBody>
          <a:bodyPr wrap="square" lIns="0" tIns="0" rIns="0" bIns="0" rtlCol="0"/>
          <a:lstStyle/>
          <a:p>
            <a:endParaRPr/>
          </a:p>
        </p:txBody>
      </p:sp>
      <p:sp>
        <p:nvSpPr>
          <p:cNvPr id="17" name="object 17"/>
          <p:cNvSpPr txBox="1"/>
          <p:nvPr/>
        </p:nvSpPr>
        <p:spPr>
          <a:xfrm>
            <a:off x="5147388" y="2056270"/>
            <a:ext cx="254000" cy="647065"/>
          </a:xfrm>
          <a:prstGeom prst="rect">
            <a:avLst/>
          </a:prstGeom>
        </p:spPr>
        <p:txBody>
          <a:bodyPr vert="vert270" wrap="square" lIns="0" tIns="0" rIns="0" bIns="0" rtlCol="0">
            <a:spAutoFit/>
          </a:bodyPr>
          <a:lstStyle/>
          <a:p>
            <a:pPr marL="12700">
              <a:lnSpc>
                <a:spcPct val="100000"/>
              </a:lnSpc>
            </a:pPr>
            <a:r>
              <a:rPr sz="1800" dirty="0">
                <a:latin typeface="Times New Roman"/>
                <a:cs typeface="Times New Roman"/>
              </a:rPr>
              <a:t>-I</a:t>
            </a:r>
            <a:r>
              <a:rPr sz="1800" spc="-10" dirty="0">
                <a:latin typeface="Times New Roman"/>
                <a:cs typeface="Times New Roman"/>
              </a:rPr>
              <a:t>m</a:t>
            </a:r>
            <a:r>
              <a:rPr sz="1800" dirty="0">
                <a:latin typeface="Times New Roman"/>
                <a:cs typeface="Times New Roman"/>
              </a:rPr>
              <a:t>(Z)</a:t>
            </a:r>
            <a:endParaRPr sz="1800">
              <a:latin typeface="Times New Roman"/>
              <a:cs typeface="Times New Roman"/>
            </a:endParaRPr>
          </a:p>
        </p:txBody>
      </p:sp>
      <p:sp>
        <p:nvSpPr>
          <p:cNvPr id="18" name="object 18"/>
          <p:cNvSpPr txBox="1"/>
          <p:nvPr/>
        </p:nvSpPr>
        <p:spPr>
          <a:xfrm>
            <a:off x="6281678" y="3304611"/>
            <a:ext cx="572770" cy="254000"/>
          </a:xfrm>
          <a:prstGeom prst="rect">
            <a:avLst/>
          </a:prstGeom>
        </p:spPr>
        <p:txBody>
          <a:bodyPr vert="horz" wrap="square" lIns="0" tIns="0" rIns="0" bIns="0" rtlCol="0">
            <a:spAutoFit/>
          </a:bodyPr>
          <a:lstStyle/>
          <a:p>
            <a:pPr marL="12700">
              <a:lnSpc>
                <a:spcPct val="100000"/>
              </a:lnSpc>
            </a:pPr>
            <a:r>
              <a:rPr sz="1800" spc="-10" dirty="0">
                <a:latin typeface="Times New Roman"/>
                <a:cs typeface="Times New Roman"/>
              </a:rPr>
              <a:t>Re(Z</a:t>
            </a:r>
            <a:r>
              <a:rPr sz="1800" dirty="0">
                <a:latin typeface="Times New Roman"/>
                <a:cs typeface="Times New Roman"/>
              </a:rPr>
              <a:t>)</a:t>
            </a:r>
            <a:endParaRPr sz="1800">
              <a:latin typeface="Times New Roman"/>
              <a:cs typeface="Times New Roman"/>
            </a:endParaRPr>
          </a:p>
        </p:txBody>
      </p:sp>
      <p:sp>
        <p:nvSpPr>
          <p:cNvPr id="19" name="object 19"/>
          <p:cNvSpPr txBox="1"/>
          <p:nvPr/>
        </p:nvSpPr>
        <p:spPr>
          <a:xfrm>
            <a:off x="7051049" y="3240178"/>
            <a:ext cx="571500" cy="234950"/>
          </a:xfrm>
          <a:prstGeom prst="rect">
            <a:avLst/>
          </a:prstGeom>
        </p:spPr>
        <p:txBody>
          <a:bodyPr vert="horz" wrap="square" lIns="0" tIns="0" rIns="0" bIns="0" rtlCol="0">
            <a:spAutoFit/>
          </a:bodyPr>
          <a:lstStyle/>
          <a:p>
            <a:pPr marL="12700">
              <a:lnSpc>
                <a:spcPct val="100000"/>
              </a:lnSpc>
            </a:pPr>
            <a:r>
              <a:rPr sz="2100" spc="-7" baseline="13888" dirty="0">
                <a:latin typeface="Times New Roman"/>
                <a:cs typeface="Times New Roman"/>
              </a:rPr>
              <a:t>R</a:t>
            </a:r>
            <a:r>
              <a:rPr sz="900" spc="10" dirty="0">
                <a:latin typeface="Times New Roman"/>
                <a:cs typeface="Times New Roman"/>
              </a:rPr>
              <a:t>s</a:t>
            </a:r>
            <a:r>
              <a:rPr sz="900" dirty="0">
                <a:latin typeface="Times New Roman"/>
                <a:cs typeface="Times New Roman"/>
              </a:rPr>
              <a:t> </a:t>
            </a:r>
            <a:r>
              <a:rPr sz="900" spc="-110" dirty="0">
                <a:latin typeface="Times New Roman"/>
                <a:cs typeface="Times New Roman"/>
              </a:rPr>
              <a:t> </a:t>
            </a:r>
            <a:r>
              <a:rPr sz="2100" baseline="13888" dirty="0">
                <a:latin typeface="Times New Roman"/>
                <a:cs typeface="Times New Roman"/>
              </a:rPr>
              <a:t>+</a:t>
            </a:r>
            <a:r>
              <a:rPr sz="2100" spc="-165" baseline="13888" dirty="0">
                <a:latin typeface="Times New Roman"/>
                <a:cs typeface="Times New Roman"/>
              </a:rPr>
              <a:t> </a:t>
            </a:r>
            <a:r>
              <a:rPr sz="2100" spc="-7" baseline="13888" dirty="0">
                <a:latin typeface="Times New Roman"/>
                <a:cs typeface="Times New Roman"/>
              </a:rPr>
              <a:t>R</a:t>
            </a:r>
            <a:r>
              <a:rPr sz="900" spc="5" dirty="0">
                <a:latin typeface="Times New Roman"/>
                <a:cs typeface="Times New Roman"/>
              </a:rPr>
              <a:t>ct</a:t>
            </a:r>
            <a:endParaRPr sz="900">
              <a:latin typeface="Times New Roman"/>
              <a:cs typeface="Times New Roman"/>
            </a:endParaRPr>
          </a:p>
        </p:txBody>
      </p:sp>
      <p:sp>
        <p:nvSpPr>
          <p:cNvPr id="20" name="object 20"/>
          <p:cNvSpPr/>
          <p:nvPr/>
        </p:nvSpPr>
        <p:spPr>
          <a:xfrm>
            <a:off x="6243065" y="2075444"/>
            <a:ext cx="742950" cy="111760"/>
          </a:xfrm>
          <a:custGeom>
            <a:avLst/>
            <a:gdLst/>
            <a:ahLst/>
            <a:cxnLst/>
            <a:rect l="l" t="t" r="r" b="b"/>
            <a:pathLst>
              <a:path w="742950" h="111760">
                <a:moveTo>
                  <a:pt x="686195" y="65698"/>
                </a:moveTo>
                <a:lnTo>
                  <a:pt x="636788" y="94335"/>
                </a:lnTo>
                <a:lnTo>
                  <a:pt x="635264" y="100431"/>
                </a:lnTo>
                <a:lnTo>
                  <a:pt x="637915" y="105155"/>
                </a:lnTo>
                <a:lnTo>
                  <a:pt x="640720" y="109849"/>
                </a:lnTo>
                <a:lnTo>
                  <a:pt x="646816" y="111495"/>
                </a:lnTo>
                <a:lnTo>
                  <a:pt x="651509" y="108691"/>
                </a:lnTo>
                <a:lnTo>
                  <a:pt x="725551" y="65775"/>
                </a:lnTo>
                <a:lnTo>
                  <a:pt x="722772" y="65775"/>
                </a:lnTo>
                <a:lnTo>
                  <a:pt x="686195" y="65698"/>
                </a:lnTo>
                <a:close/>
              </a:path>
              <a:path w="742950" h="111760">
                <a:moveTo>
                  <a:pt x="703214" y="55827"/>
                </a:moveTo>
                <a:lnTo>
                  <a:pt x="686195" y="65698"/>
                </a:lnTo>
                <a:lnTo>
                  <a:pt x="722772" y="65775"/>
                </a:lnTo>
                <a:lnTo>
                  <a:pt x="722780" y="64373"/>
                </a:lnTo>
                <a:lnTo>
                  <a:pt x="717803" y="64373"/>
                </a:lnTo>
                <a:lnTo>
                  <a:pt x="703214" y="55827"/>
                </a:lnTo>
                <a:close/>
              </a:path>
              <a:path w="742950" h="111760">
                <a:moveTo>
                  <a:pt x="647059" y="0"/>
                </a:moveTo>
                <a:lnTo>
                  <a:pt x="640963" y="1523"/>
                </a:lnTo>
                <a:lnTo>
                  <a:pt x="638190" y="6217"/>
                </a:lnTo>
                <a:lnTo>
                  <a:pt x="635386" y="11033"/>
                </a:lnTo>
                <a:lnTo>
                  <a:pt x="637031" y="17007"/>
                </a:lnTo>
                <a:lnTo>
                  <a:pt x="641725" y="19811"/>
                </a:lnTo>
                <a:lnTo>
                  <a:pt x="686241" y="45886"/>
                </a:lnTo>
                <a:lnTo>
                  <a:pt x="722894" y="45963"/>
                </a:lnTo>
                <a:lnTo>
                  <a:pt x="722772" y="65775"/>
                </a:lnTo>
                <a:lnTo>
                  <a:pt x="725551" y="65775"/>
                </a:lnTo>
                <a:lnTo>
                  <a:pt x="742431" y="55991"/>
                </a:lnTo>
                <a:lnTo>
                  <a:pt x="647059" y="0"/>
                </a:lnTo>
                <a:close/>
              </a:path>
              <a:path w="742950" h="111760">
                <a:moveTo>
                  <a:pt x="0" y="44439"/>
                </a:moveTo>
                <a:lnTo>
                  <a:pt x="0" y="64251"/>
                </a:lnTo>
                <a:lnTo>
                  <a:pt x="686195" y="65698"/>
                </a:lnTo>
                <a:lnTo>
                  <a:pt x="703214" y="55827"/>
                </a:lnTo>
                <a:lnTo>
                  <a:pt x="686241" y="45886"/>
                </a:lnTo>
                <a:lnTo>
                  <a:pt x="0" y="44439"/>
                </a:lnTo>
                <a:close/>
              </a:path>
              <a:path w="742950" h="111760">
                <a:moveTo>
                  <a:pt x="717803" y="47365"/>
                </a:moveTo>
                <a:lnTo>
                  <a:pt x="703214" y="55827"/>
                </a:lnTo>
                <a:lnTo>
                  <a:pt x="717803" y="64373"/>
                </a:lnTo>
                <a:lnTo>
                  <a:pt x="717803" y="47365"/>
                </a:lnTo>
                <a:close/>
              </a:path>
              <a:path w="742950" h="111760">
                <a:moveTo>
                  <a:pt x="722885" y="47365"/>
                </a:moveTo>
                <a:lnTo>
                  <a:pt x="717803" y="47365"/>
                </a:lnTo>
                <a:lnTo>
                  <a:pt x="717803" y="64373"/>
                </a:lnTo>
                <a:lnTo>
                  <a:pt x="722780" y="64373"/>
                </a:lnTo>
                <a:lnTo>
                  <a:pt x="722885" y="47365"/>
                </a:lnTo>
                <a:close/>
              </a:path>
              <a:path w="742950" h="111760">
                <a:moveTo>
                  <a:pt x="686241" y="45886"/>
                </a:moveTo>
                <a:lnTo>
                  <a:pt x="703214" y="55827"/>
                </a:lnTo>
                <a:lnTo>
                  <a:pt x="717803" y="47365"/>
                </a:lnTo>
                <a:lnTo>
                  <a:pt x="722885" y="47365"/>
                </a:lnTo>
                <a:lnTo>
                  <a:pt x="722894" y="45963"/>
                </a:lnTo>
                <a:lnTo>
                  <a:pt x="686241" y="45886"/>
                </a:lnTo>
                <a:close/>
              </a:path>
            </a:pathLst>
          </a:custGeom>
          <a:solidFill>
            <a:srgbClr val="000000"/>
          </a:solidFill>
        </p:spPr>
        <p:txBody>
          <a:bodyPr wrap="square" lIns="0" tIns="0" rIns="0" bIns="0" rtlCol="0"/>
          <a:lstStyle/>
          <a:p>
            <a:endParaRPr/>
          </a:p>
        </p:txBody>
      </p:sp>
      <p:sp>
        <p:nvSpPr>
          <p:cNvPr id="21" name="object 21"/>
          <p:cNvSpPr txBox="1"/>
          <p:nvPr/>
        </p:nvSpPr>
        <p:spPr>
          <a:xfrm>
            <a:off x="6149725" y="1817396"/>
            <a:ext cx="988694" cy="203835"/>
          </a:xfrm>
          <a:prstGeom prst="rect">
            <a:avLst/>
          </a:prstGeom>
        </p:spPr>
        <p:txBody>
          <a:bodyPr vert="horz" wrap="square" lIns="0" tIns="0" rIns="0" bIns="0" rtlCol="0">
            <a:spAutoFit/>
          </a:bodyPr>
          <a:lstStyle/>
          <a:p>
            <a:pPr marL="12700">
              <a:lnSpc>
                <a:spcPct val="100000"/>
              </a:lnSpc>
            </a:pPr>
            <a:r>
              <a:rPr sz="1400" spc="-10" dirty="0">
                <a:latin typeface="Times New Roman"/>
                <a:cs typeface="Times New Roman"/>
              </a:rPr>
              <a:t>D</a:t>
            </a:r>
            <a:r>
              <a:rPr sz="1400" dirty="0">
                <a:latin typeface="Times New Roman"/>
                <a:cs typeface="Times New Roman"/>
              </a:rPr>
              <a:t>ecrea</a:t>
            </a:r>
            <a:r>
              <a:rPr sz="1400" spc="5" dirty="0">
                <a:latin typeface="Times New Roman"/>
                <a:cs typeface="Times New Roman"/>
              </a:rPr>
              <a:t>s</a:t>
            </a:r>
            <a:r>
              <a:rPr sz="1400" dirty="0">
                <a:latin typeface="Times New Roman"/>
                <a:cs typeface="Times New Roman"/>
              </a:rPr>
              <a:t>ing</a:t>
            </a:r>
            <a:r>
              <a:rPr sz="1400" spc="-15" dirty="0">
                <a:latin typeface="Times New Roman"/>
                <a:cs typeface="Times New Roman"/>
              </a:rPr>
              <a:t> </a:t>
            </a:r>
            <a:r>
              <a:rPr sz="1400" dirty="0">
                <a:latin typeface="Times New Roman"/>
                <a:cs typeface="Times New Roman"/>
              </a:rPr>
              <a:t>ω</a:t>
            </a:r>
            <a:endParaRPr sz="1400">
              <a:latin typeface="Times New Roman"/>
              <a:cs typeface="Times New Roman"/>
            </a:endParaRPr>
          </a:p>
        </p:txBody>
      </p:sp>
      <p:sp>
        <p:nvSpPr>
          <p:cNvPr id="22" name="object 22"/>
          <p:cNvSpPr/>
          <p:nvPr/>
        </p:nvSpPr>
        <p:spPr>
          <a:xfrm>
            <a:off x="3406901" y="2317242"/>
            <a:ext cx="361315" cy="3810"/>
          </a:xfrm>
          <a:custGeom>
            <a:avLst/>
            <a:gdLst/>
            <a:ahLst/>
            <a:cxnLst/>
            <a:rect l="l" t="t" r="r" b="b"/>
            <a:pathLst>
              <a:path w="361314" h="3810">
                <a:moveTo>
                  <a:pt x="0" y="3688"/>
                </a:moveTo>
                <a:lnTo>
                  <a:pt x="361066" y="0"/>
                </a:lnTo>
              </a:path>
            </a:pathLst>
          </a:custGeom>
          <a:ln w="28955">
            <a:solidFill>
              <a:srgbClr val="000000"/>
            </a:solidFill>
          </a:ln>
        </p:spPr>
        <p:txBody>
          <a:bodyPr wrap="square" lIns="0" tIns="0" rIns="0" bIns="0" rtlCol="0"/>
          <a:lstStyle/>
          <a:p>
            <a:endParaRPr/>
          </a:p>
        </p:txBody>
      </p:sp>
      <p:sp>
        <p:nvSpPr>
          <p:cNvPr id="23" name="object 23"/>
          <p:cNvSpPr/>
          <p:nvPr/>
        </p:nvSpPr>
        <p:spPr>
          <a:xfrm>
            <a:off x="1753361" y="2847594"/>
            <a:ext cx="111760" cy="3810"/>
          </a:xfrm>
          <a:custGeom>
            <a:avLst/>
            <a:gdLst/>
            <a:ahLst/>
            <a:cxnLst/>
            <a:rect l="l" t="t" r="r" b="b"/>
            <a:pathLst>
              <a:path w="111760" h="3810">
                <a:moveTo>
                  <a:pt x="0" y="3688"/>
                </a:moveTo>
                <a:lnTo>
                  <a:pt x="111632" y="0"/>
                </a:lnTo>
              </a:path>
            </a:pathLst>
          </a:custGeom>
          <a:ln w="28955">
            <a:solidFill>
              <a:srgbClr val="000000"/>
            </a:solidFill>
          </a:ln>
        </p:spPr>
        <p:txBody>
          <a:bodyPr wrap="square" lIns="0" tIns="0" rIns="0" bIns="0" rtlCol="0"/>
          <a:lstStyle/>
          <a:p>
            <a:endParaRPr/>
          </a:p>
        </p:txBody>
      </p:sp>
      <p:sp>
        <p:nvSpPr>
          <p:cNvPr id="24" name="object 24"/>
          <p:cNvSpPr txBox="1"/>
          <p:nvPr/>
        </p:nvSpPr>
        <p:spPr>
          <a:xfrm>
            <a:off x="1858517" y="2669286"/>
            <a:ext cx="544195" cy="370840"/>
          </a:xfrm>
          <a:prstGeom prst="rect">
            <a:avLst/>
          </a:prstGeom>
          <a:ln w="28955">
            <a:solidFill>
              <a:srgbClr val="000000"/>
            </a:solidFill>
          </a:ln>
        </p:spPr>
        <p:txBody>
          <a:bodyPr vert="horz" wrap="square" lIns="0" tIns="0" rIns="0" bIns="0" rtlCol="0">
            <a:spAutoFit/>
          </a:bodyPr>
          <a:lstStyle/>
          <a:p>
            <a:pPr marL="150495">
              <a:lnSpc>
                <a:spcPct val="100000"/>
              </a:lnSpc>
            </a:pPr>
            <a:r>
              <a:rPr sz="1800" spc="-5" dirty="0">
                <a:latin typeface="Times New Roman"/>
                <a:cs typeface="Times New Roman"/>
              </a:rPr>
              <a:t>R</a:t>
            </a:r>
            <a:r>
              <a:rPr sz="1800" baseline="-20833" dirty="0">
                <a:latin typeface="Times New Roman"/>
                <a:cs typeface="Times New Roman"/>
              </a:rPr>
              <a:t>s</a:t>
            </a:r>
            <a:endParaRPr sz="1800" baseline="-20833">
              <a:latin typeface="Times New Roman"/>
              <a:cs typeface="Times New Roman"/>
            </a:endParaRPr>
          </a:p>
        </p:txBody>
      </p:sp>
      <p:sp>
        <p:nvSpPr>
          <p:cNvPr id="25" name="object 25"/>
          <p:cNvSpPr txBox="1"/>
          <p:nvPr/>
        </p:nvSpPr>
        <p:spPr>
          <a:xfrm>
            <a:off x="2868929" y="2145030"/>
            <a:ext cx="546100" cy="370840"/>
          </a:xfrm>
          <a:prstGeom prst="rect">
            <a:avLst/>
          </a:prstGeom>
          <a:ln w="28955">
            <a:solidFill>
              <a:srgbClr val="000000"/>
            </a:solidFill>
          </a:ln>
        </p:spPr>
        <p:txBody>
          <a:bodyPr vert="horz" wrap="square" lIns="0" tIns="0" rIns="0" bIns="0" rtlCol="0">
            <a:spAutoFit/>
          </a:bodyPr>
          <a:lstStyle/>
          <a:p>
            <a:pPr marL="127000">
              <a:lnSpc>
                <a:spcPts val="2055"/>
              </a:lnSpc>
            </a:pPr>
            <a:r>
              <a:rPr sz="2700" spc="-30" baseline="13888" dirty="0">
                <a:latin typeface="Times New Roman"/>
                <a:cs typeface="Times New Roman"/>
              </a:rPr>
              <a:t>R</a:t>
            </a:r>
            <a:r>
              <a:rPr sz="1200" spc="-10" dirty="0">
                <a:latin typeface="Times New Roman"/>
                <a:cs typeface="Times New Roman"/>
              </a:rPr>
              <a:t>ct</a:t>
            </a:r>
            <a:endParaRPr sz="1200">
              <a:latin typeface="Times New Roman"/>
              <a:cs typeface="Times New Roman"/>
            </a:endParaRPr>
          </a:p>
        </p:txBody>
      </p:sp>
      <p:sp>
        <p:nvSpPr>
          <p:cNvPr id="26" name="object 26"/>
          <p:cNvSpPr/>
          <p:nvPr/>
        </p:nvSpPr>
        <p:spPr>
          <a:xfrm>
            <a:off x="2515361" y="2326386"/>
            <a:ext cx="361315" cy="3810"/>
          </a:xfrm>
          <a:custGeom>
            <a:avLst/>
            <a:gdLst/>
            <a:ahLst/>
            <a:cxnLst/>
            <a:rect l="l" t="t" r="r" b="b"/>
            <a:pathLst>
              <a:path w="361314" h="3810">
                <a:moveTo>
                  <a:pt x="0" y="3688"/>
                </a:moveTo>
                <a:lnTo>
                  <a:pt x="361056" y="0"/>
                </a:lnTo>
              </a:path>
            </a:pathLst>
          </a:custGeom>
          <a:ln w="28955">
            <a:solidFill>
              <a:srgbClr val="000000"/>
            </a:solidFill>
          </a:ln>
        </p:spPr>
        <p:txBody>
          <a:bodyPr wrap="square" lIns="0" tIns="0" rIns="0" bIns="0" rtlCol="0"/>
          <a:lstStyle/>
          <a:p>
            <a:endParaRPr/>
          </a:p>
        </p:txBody>
      </p:sp>
      <p:sp>
        <p:nvSpPr>
          <p:cNvPr id="27" name="object 27"/>
          <p:cNvSpPr/>
          <p:nvPr/>
        </p:nvSpPr>
        <p:spPr>
          <a:xfrm>
            <a:off x="2513838" y="2318766"/>
            <a:ext cx="5715" cy="1066800"/>
          </a:xfrm>
          <a:custGeom>
            <a:avLst/>
            <a:gdLst/>
            <a:ahLst/>
            <a:cxnLst/>
            <a:rect l="l" t="t" r="r" b="b"/>
            <a:pathLst>
              <a:path w="5714" h="1066800">
                <a:moveTo>
                  <a:pt x="0" y="0"/>
                </a:moveTo>
                <a:lnTo>
                  <a:pt x="5202" y="1066799"/>
                </a:lnTo>
              </a:path>
            </a:pathLst>
          </a:custGeom>
          <a:ln w="28955">
            <a:solidFill>
              <a:srgbClr val="000000"/>
            </a:solidFill>
          </a:ln>
        </p:spPr>
        <p:txBody>
          <a:bodyPr wrap="square" lIns="0" tIns="0" rIns="0" bIns="0" rtlCol="0"/>
          <a:lstStyle/>
          <a:p>
            <a:endParaRPr/>
          </a:p>
        </p:txBody>
      </p:sp>
      <p:sp>
        <p:nvSpPr>
          <p:cNvPr id="28" name="object 28"/>
          <p:cNvSpPr/>
          <p:nvPr/>
        </p:nvSpPr>
        <p:spPr>
          <a:xfrm>
            <a:off x="2513838" y="3368802"/>
            <a:ext cx="600075" cy="10160"/>
          </a:xfrm>
          <a:custGeom>
            <a:avLst/>
            <a:gdLst/>
            <a:ahLst/>
            <a:cxnLst/>
            <a:rect l="l" t="t" r="r" b="b"/>
            <a:pathLst>
              <a:path w="600075" h="10160">
                <a:moveTo>
                  <a:pt x="0" y="10149"/>
                </a:moveTo>
                <a:lnTo>
                  <a:pt x="599693" y="0"/>
                </a:lnTo>
              </a:path>
            </a:pathLst>
          </a:custGeom>
          <a:ln w="28955">
            <a:solidFill>
              <a:srgbClr val="000000"/>
            </a:solidFill>
          </a:ln>
        </p:spPr>
        <p:txBody>
          <a:bodyPr wrap="square" lIns="0" tIns="0" rIns="0" bIns="0" rtlCol="0"/>
          <a:lstStyle/>
          <a:p>
            <a:endParaRPr/>
          </a:p>
        </p:txBody>
      </p:sp>
      <p:sp>
        <p:nvSpPr>
          <p:cNvPr id="29" name="object 29"/>
          <p:cNvSpPr/>
          <p:nvPr/>
        </p:nvSpPr>
        <p:spPr>
          <a:xfrm>
            <a:off x="2402585" y="2850642"/>
            <a:ext cx="111760" cy="3810"/>
          </a:xfrm>
          <a:custGeom>
            <a:avLst/>
            <a:gdLst/>
            <a:ahLst/>
            <a:cxnLst/>
            <a:rect l="l" t="t" r="r" b="b"/>
            <a:pathLst>
              <a:path w="111760" h="3810">
                <a:moveTo>
                  <a:pt x="0" y="3688"/>
                </a:moveTo>
                <a:lnTo>
                  <a:pt x="111632" y="0"/>
                </a:lnTo>
              </a:path>
            </a:pathLst>
          </a:custGeom>
          <a:ln w="28955">
            <a:solidFill>
              <a:srgbClr val="000000"/>
            </a:solidFill>
          </a:ln>
        </p:spPr>
        <p:txBody>
          <a:bodyPr wrap="square" lIns="0" tIns="0" rIns="0" bIns="0" rtlCol="0"/>
          <a:lstStyle/>
          <a:p>
            <a:endParaRPr/>
          </a:p>
        </p:txBody>
      </p:sp>
      <p:sp>
        <p:nvSpPr>
          <p:cNvPr id="30" name="object 30"/>
          <p:cNvSpPr/>
          <p:nvPr/>
        </p:nvSpPr>
        <p:spPr>
          <a:xfrm>
            <a:off x="3109722" y="3222498"/>
            <a:ext cx="4445" cy="279400"/>
          </a:xfrm>
          <a:custGeom>
            <a:avLst/>
            <a:gdLst/>
            <a:ahLst/>
            <a:cxnLst/>
            <a:rect l="l" t="t" r="r" b="b"/>
            <a:pathLst>
              <a:path w="4444" h="279400">
                <a:moveTo>
                  <a:pt x="0" y="0"/>
                </a:moveTo>
                <a:lnTo>
                  <a:pt x="4328" y="279410"/>
                </a:lnTo>
              </a:path>
            </a:pathLst>
          </a:custGeom>
          <a:ln w="28955">
            <a:solidFill>
              <a:srgbClr val="000000"/>
            </a:solidFill>
          </a:ln>
        </p:spPr>
        <p:txBody>
          <a:bodyPr wrap="square" lIns="0" tIns="0" rIns="0" bIns="0" rtlCol="0"/>
          <a:lstStyle/>
          <a:p>
            <a:endParaRPr/>
          </a:p>
        </p:txBody>
      </p:sp>
      <p:sp>
        <p:nvSpPr>
          <p:cNvPr id="31" name="object 31"/>
          <p:cNvSpPr/>
          <p:nvPr/>
        </p:nvSpPr>
        <p:spPr>
          <a:xfrm>
            <a:off x="3179825" y="3222498"/>
            <a:ext cx="4445" cy="279400"/>
          </a:xfrm>
          <a:custGeom>
            <a:avLst/>
            <a:gdLst/>
            <a:ahLst/>
            <a:cxnLst/>
            <a:rect l="l" t="t" r="r" b="b"/>
            <a:pathLst>
              <a:path w="4444" h="279400">
                <a:moveTo>
                  <a:pt x="0" y="0"/>
                </a:moveTo>
                <a:lnTo>
                  <a:pt x="4328" y="279410"/>
                </a:lnTo>
              </a:path>
            </a:pathLst>
          </a:custGeom>
          <a:ln w="28955">
            <a:solidFill>
              <a:srgbClr val="000000"/>
            </a:solidFill>
          </a:ln>
        </p:spPr>
        <p:txBody>
          <a:bodyPr wrap="square" lIns="0" tIns="0" rIns="0" bIns="0" rtlCol="0"/>
          <a:lstStyle/>
          <a:p>
            <a:endParaRPr/>
          </a:p>
        </p:txBody>
      </p:sp>
      <p:sp>
        <p:nvSpPr>
          <p:cNvPr id="32" name="object 32"/>
          <p:cNvSpPr/>
          <p:nvPr/>
        </p:nvSpPr>
        <p:spPr>
          <a:xfrm>
            <a:off x="3769614" y="2311146"/>
            <a:ext cx="5715" cy="1066800"/>
          </a:xfrm>
          <a:custGeom>
            <a:avLst/>
            <a:gdLst/>
            <a:ahLst/>
            <a:cxnLst/>
            <a:rect l="l" t="t" r="r" b="b"/>
            <a:pathLst>
              <a:path w="5714" h="1066800">
                <a:moveTo>
                  <a:pt x="0" y="0"/>
                </a:moveTo>
                <a:lnTo>
                  <a:pt x="5212" y="1066799"/>
                </a:lnTo>
              </a:path>
            </a:pathLst>
          </a:custGeom>
          <a:ln w="28955">
            <a:solidFill>
              <a:srgbClr val="000000"/>
            </a:solidFill>
          </a:ln>
        </p:spPr>
        <p:txBody>
          <a:bodyPr wrap="square" lIns="0" tIns="0" rIns="0" bIns="0" rtlCol="0"/>
          <a:lstStyle/>
          <a:p>
            <a:endParaRPr/>
          </a:p>
        </p:txBody>
      </p:sp>
      <p:sp>
        <p:nvSpPr>
          <p:cNvPr id="33" name="object 33"/>
          <p:cNvSpPr/>
          <p:nvPr/>
        </p:nvSpPr>
        <p:spPr>
          <a:xfrm>
            <a:off x="3175253" y="3368802"/>
            <a:ext cx="600075" cy="2540"/>
          </a:xfrm>
          <a:custGeom>
            <a:avLst/>
            <a:gdLst/>
            <a:ahLst/>
            <a:cxnLst/>
            <a:rect l="l" t="t" r="r" b="b"/>
            <a:pathLst>
              <a:path w="600075" h="2539">
                <a:moveTo>
                  <a:pt x="0" y="0"/>
                </a:moveTo>
                <a:lnTo>
                  <a:pt x="599693" y="2529"/>
                </a:lnTo>
              </a:path>
            </a:pathLst>
          </a:custGeom>
          <a:ln w="28955">
            <a:solidFill>
              <a:srgbClr val="000000"/>
            </a:solidFill>
          </a:ln>
        </p:spPr>
        <p:txBody>
          <a:bodyPr wrap="square" lIns="0" tIns="0" rIns="0" bIns="0" rtlCol="0"/>
          <a:lstStyle/>
          <a:p>
            <a:endParaRPr/>
          </a:p>
        </p:txBody>
      </p:sp>
      <p:sp>
        <p:nvSpPr>
          <p:cNvPr id="34" name="object 34"/>
          <p:cNvSpPr/>
          <p:nvPr/>
        </p:nvSpPr>
        <p:spPr>
          <a:xfrm>
            <a:off x="3763517" y="2859786"/>
            <a:ext cx="170180" cy="1270"/>
          </a:xfrm>
          <a:custGeom>
            <a:avLst/>
            <a:gdLst/>
            <a:ahLst/>
            <a:cxnLst/>
            <a:rect l="l" t="t" r="r" b="b"/>
            <a:pathLst>
              <a:path w="170179" h="1269">
                <a:moveTo>
                  <a:pt x="0" y="0"/>
                </a:moveTo>
                <a:lnTo>
                  <a:pt x="169682" y="1005"/>
                </a:lnTo>
              </a:path>
            </a:pathLst>
          </a:custGeom>
          <a:ln w="28955">
            <a:solidFill>
              <a:srgbClr val="000000"/>
            </a:solidFill>
          </a:ln>
        </p:spPr>
        <p:txBody>
          <a:bodyPr wrap="square" lIns="0" tIns="0" rIns="0" bIns="0" rtlCol="0"/>
          <a:lstStyle/>
          <a:p>
            <a:endParaRPr/>
          </a:p>
        </p:txBody>
      </p:sp>
      <p:sp>
        <p:nvSpPr>
          <p:cNvPr id="35" name="object 35"/>
          <p:cNvSpPr txBox="1"/>
          <p:nvPr/>
        </p:nvSpPr>
        <p:spPr>
          <a:xfrm>
            <a:off x="3011172" y="3599379"/>
            <a:ext cx="254000" cy="295910"/>
          </a:xfrm>
          <a:prstGeom prst="rect">
            <a:avLst/>
          </a:prstGeom>
        </p:spPr>
        <p:txBody>
          <a:bodyPr vert="horz" wrap="square" lIns="0" tIns="0" rIns="0" bIns="0" rtlCol="0">
            <a:spAutoFit/>
          </a:bodyPr>
          <a:lstStyle/>
          <a:p>
            <a:pPr marL="12700">
              <a:lnSpc>
                <a:spcPct val="100000"/>
              </a:lnSpc>
            </a:pPr>
            <a:r>
              <a:rPr sz="1800" spc="-20" dirty="0">
                <a:latin typeface="Times New Roman"/>
                <a:cs typeface="Times New Roman"/>
              </a:rPr>
              <a:t>C</a:t>
            </a:r>
            <a:r>
              <a:rPr sz="1800" baseline="-20833" dirty="0">
                <a:latin typeface="Times New Roman"/>
                <a:cs typeface="Times New Roman"/>
              </a:rPr>
              <a:t>d</a:t>
            </a:r>
            <a:endParaRPr sz="1800" baseline="-20833">
              <a:latin typeface="Times New Roman"/>
              <a:cs typeface="Times New Roman"/>
            </a:endParaRPr>
          </a:p>
        </p:txBody>
      </p:sp>
      <p:sp>
        <p:nvSpPr>
          <p:cNvPr id="36" name="object 36"/>
          <p:cNvSpPr txBox="1"/>
          <p:nvPr/>
        </p:nvSpPr>
        <p:spPr>
          <a:xfrm>
            <a:off x="881281" y="1979219"/>
            <a:ext cx="845819" cy="584835"/>
          </a:xfrm>
          <a:prstGeom prst="rect">
            <a:avLst/>
          </a:prstGeom>
        </p:spPr>
        <p:txBody>
          <a:bodyPr vert="horz" wrap="square" lIns="0" tIns="0" rIns="0" bIns="0" rtlCol="0">
            <a:spAutoFit/>
          </a:bodyPr>
          <a:lstStyle/>
          <a:p>
            <a:pPr marL="70485" marR="5080" indent="-58419">
              <a:lnSpc>
                <a:spcPct val="100000"/>
              </a:lnSpc>
            </a:pPr>
            <a:r>
              <a:rPr sz="2000" dirty="0">
                <a:solidFill>
                  <a:srgbClr val="7F7F7F"/>
                </a:solidFill>
                <a:latin typeface="Times New Roman"/>
                <a:cs typeface="Times New Roman"/>
              </a:rPr>
              <a:t>R</a:t>
            </a:r>
            <a:r>
              <a:rPr sz="2000" spc="-10" dirty="0">
                <a:solidFill>
                  <a:srgbClr val="7F7F7F"/>
                </a:solidFill>
                <a:latin typeface="Times New Roman"/>
                <a:cs typeface="Times New Roman"/>
              </a:rPr>
              <a:t>a</a:t>
            </a:r>
            <a:r>
              <a:rPr sz="2000" dirty="0">
                <a:solidFill>
                  <a:srgbClr val="7F7F7F"/>
                </a:solidFill>
                <a:latin typeface="Times New Roman"/>
                <a:cs typeface="Times New Roman"/>
              </a:rPr>
              <a:t>n</a:t>
            </a:r>
            <a:r>
              <a:rPr sz="2000" spc="10" dirty="0">
                <a:solidFill>
                  <a:srgbClr val="7F7F7F"/>
                </a:solidFill>
                <a:latin typeface="Times New Roman"/>
                <a:cs typeface="Times New Roman"/>
              </a:rPr>
              <a:t>d</a:t>
            </a:r>
            <a:r>
              <a:rPr sz="2000" dirty="0">
                <a:solidFill>
                  <a:srgbClr val="7F7F7F"/>
                </a:solidFill>
                <a:latin typeface="Times New Roman"/>
                <a:cs typeface="Times New Roman"/>
              </a:rPr>
              <a:t>l</a:t>
            </a:r>
            <a:r>
              <a:rPr sz="2000" spc="-10" dirty="0">
                <a:solidFill>
                  <a:srgbClr val="7F7F7F"/>
                </a:solidFill>
                <a:latin typeface="Times New Roman"/>
                <a:cs typeface="Times New Roman"/>
              </a:rPr>
              <a:t>e</a:t>
            </a:r>
            <a:r>
              <a:rPr sz="2000" dirty="0">
                <a:solidFill>
                  <a:srgbClr val="7F7F7F"/>
                </a:solidFill>
                <a:latin typeface="Times New Roman"/>
                <a:cs typeface="Times New Roman"/>
              </a:rPr>
              <a:t>s C</a:t>
            </a:r>
            <a:r>
              <a:rPr sz="2000" spc="-10" dirty="0">
                <a:solidFill>
                  <a:srgbClr val="7F7F7F"/>
                </a:solidFill>
                <a:latin typeface="Times New Roman"/>
                <a:cs typeface="Times New Roman"/>
              </a:rPr>
              <a:t>i</a:t>
            </a:r>
            <a:r>
              <a:rPr sz="2000" dirty="0">
                <a:solidFill>
                  <a:srgbClr val="7F7F7F"/>
                </a:solidFill>
                <a:latin typeface="Times New Roman"/>
                <a:cs typeface="Times New Roman"/>
              </a:rPr>
              <a:t>rc</a:t>
            </a:r>
            <a:r>
              <a:rPr sz="2000" spc="5" dirty="0">
                <a:solidFill>
                  <a:srgbClr val="7F7F7F"/>
                </a:solidFill>
                <a:latin typeface="Times New Roman"/>
                <a:cs typeface="Times New Roman"/>
              </a:rPr>
              <a:t>u</a:t>
            </a:r>
            <a:r>
              <a:rPr sz="2000" dirty="0">
                <a:solidFill>
                  <a:srgbClr val="7F7F7F"/>
                </a:solidFill>
                <a:latin typeface="Times New Roman"/>
                <a:cs typeface="Times New Roman"/>
              </a:rPr>
              <a:t>it</a:t>
            </a:r>
            <a:endParaRPr sz="2000">
              <a:latin typeface="Times New Roman"/>
              <a:cs typeface="Times New Roman"/>
            </a:endParaRPr>
          </a:p>
        </p:txBody>
      </p:sp>
      <p:sp>
        <p:nvSpPr>
          <p:cNvPr id="37" name="object 37"/>
          <p:cNvSpPr/>
          <p:nvPr/>
        </p:nvSpPr>
        <p:spPr>
          <a:xfrm>
            <a:off x="2472689" y="4860797"/>
            <a:ext cx="99695" cy="2540"/>
          </a:xfrm>
          <a:custGeom>
            <a:avLst/>
            <a:gdLst/>
            <a:ahLst/>
            <a:cxnLst/>
            <a:rect l="l" t="t" r="r" b="b"/>
            <a:pathLst>
              <a:path w="99694" h="2539">
                <a:moveTo>
                  <a:pt x="0" y="2154"/>
                </a:moveTo>
                <a:lnTo>
                  <a:pt x="99572" y="0"/>
                </a:lnTo>
              </a:path>
            </a:pathLst>
          </a:custGeom>
          <a:ln w="28955">
            <a:solidFill>
              <a:srgbClr val="000000"/>
            </a:solidFill>
          </a:ln>
        </p:spPr>
        <p:txBody>
          <a:bodyPr wrap="square" lIns="0" tIns="0" rIns="0" bIns="0" rtlCol="0"/>
          <a:lstStyle/>
          <a:p>
            <a:endParaRPr/>
          </a:p>
        </p:txBody>
      </p:sp>
      <p:sp>
        <p:nvSpPr>
          <p:cNvPr id="38" name="object 38"/>
          <p:cNvSpPr/>
          <p:nvPr/>
        </p:nvSpPr>
        <p:spPr>
          <a:xfrm>
            <a:off x="1683257" y="5360670"/>
            <a:ext cx="117475" cy="3810"/>
          </a:xfrm>
          <a:custGeom>
            <a:avLst/>
            <a:gdLst/>
            <a:ahLst/>
            <a:cxnLst/>
            <a:rect l="l" t="t" r="r" b="b"/>
            <a:pathLst>
              <a:path w="117475" h="3810">
                <a:moveTo>
                  <a:pt x="0" y="3678"/>
                </a:moveTo>
                <a:lnTo>
                  <a:pt x="116966" y="0"/>
                </a:lnTo>
              </a:path>
            </a:pathLst>
          </a:custGeom>
          <a:ln w="28955">
            <a:solidFill>
              <a:srgbClr val="000000"/>
            </a:solidFill>
          </a:ln>
        </p:spPr>
        <p:txBody>
          <a:bodyPr wrap="square" lIns="0" tIns="0" rIns="0" bIns="0" rtlCol="0"/>
          <a:lstStyle/>
          <a:p>
            <a:endParaRPr/>
          </a:p>
        </p:txBody>
      </p:sp>
      <p:sp>
        <p:nvSpPr>
          <p:cNvPr id="39" name="object 39"/>
          <p:cNvSpPr txBox="1"/>
          <p:nvPr/>
        </p:nvSpPr>
        <p:spPr>
          <a:xfrm>
            <a:off x="1792985" y="5182361"/>
            <a:ext cx="571500" cy="368935"/>
          </a:xfrm>
          <a:prstGeom prst="rect">
            <a:avLst/>
          </a:prstGeom>
          <a:ln w="28955">
            <a:solidFill>
              <a:srgbClr val="000000"/>
            </a:solidFill>
          </a:ln>
        </p:spPr>
        <p:txBody>
          <a:bodyPr vert="horz" wrap="square" lIns="0" tIns="0" rIns="0" bIns="0" rtlCol="0">
            <a:spAutoFit/>
          </a:bodyPr>
          <a:lstStyle/>
          <a:p>
            <a:pPr marL="164465">
              <a:lnSpc>
                <a:spcPct val="100000"/>
              </a:lnSpc>
            </a:pPr>
            <a:r>
              <a:rPr sz="1800" spc="-20" dirty="0">
                <a:latin typeface="Times New Roman"/>
                <a:cs typeface="Times New Roman"/>
              </a:rPr>
              <a:t>R</a:t>
            </a:r>
            <a:r>
              <a:rPr sz="1800" baseline="-20833" dirty="0">
                <a:latin typeface="Times New Roman"/>
                <a:cs typeface="Times New Roman"/>
              </a:rPr>
              <a:t>s</a:t>
            </a:r>
            <a:endParaRPr sz="1800" baseline="-20833">
              <a:latin typeface="Times New Roman"/>
              <a:cs typeface="Times New Roman"/>
            </a:endParaRPr>
          </a:p>
        </p:txBody>
      </p:sp>
      <p:sp>
        <p:nvSpPr>
          <p:cNvPr id="40" name="object 40"/>
          <p:cNvSpPr txBox="1"/>
          <p:nvPr/>
        </p:nvSpPr>
        <p:spPr>
          <a:xfrm>
            <a:off x="2571750" y="4676394"/>
            <a:ext cx="571500" cy="370840"/>
          </a:xfrm>
          <a:prstGeom prst="rect">
            <a:avLst/>
          </a:prstGeom>
          <a:ln w="28955">
            <a:solidFill>
              <a:srgbClr val="000000"/>
            </a:solidFill>
          </a:ln>
        </p:spPr>
        <p:txBody>
          <a:bodyPr vert="horz" wrap="square" lIns="0" tIns="0" rIns="0" bIns="0" rtlCol="0">
            <a:spAutoFit/>
          </a:bodyPr>
          <a:lstStyle/>
          <a:p>
            <a:pPr marL="139700">
              <a:lnSpc>
                <a:spcPts val="2050"/>
              </a:lnSpc>
            </a:pPr>
            <a:r>
              <a:rPr sz="2700" spc="-30" baseline="13888" dirty="0">
                <a:latin typeface="Times New Roman"/>
                <a:cs typeface="Times New Roman"/>
              </a:rPr>
              <a:t>R</a:t>
            </a:r>
            <a:r>
              <a:rPr sz="1200" spc="-10" dirty="0">
                <a:latin typeface="Times New Roman"/>
                <a:cs typeface="Times New Roman"/>
              </a:rPr>
              <a:t>ct</a:t>
            </a:r>
            <a:endParaRPr sz="1200">
              <a:latin typeface="Times New Roman"/>
              <a:cs typeface="Times New Roman"/>
            </a:endParaRPr>
          </a:p>
        </p:txBody>
      </p:sp>
      <p:sp>
        <p:nvSpPr>
          <p:cNvPr id="41" name="object 41"/>
          <p:cNvSpPr/>
          <p:nvPr/>
        </p:nvSpPr>
        <p:spPr>
          <a:xfrm>
            <a:off x="2483357" y="4859273"/>
            <a:ext cx="4445" cy="1040130"/>
          </a:xfrm>
          <a:custGeom>
            <a:avLst/>
            <a:gdLst/>
            <a:ahLst/>
            <a:cxnLst/>
            <a:rect l="l" t="t" r="r" b="b"/>
            <a:pathLst>
              <a:path w="4444" h="1040129">
                <a:moveTo>
                  <a:pt x="0" y="0"/>
                </a:moveTo>
                <a:lnTo>
                  <a:pt x="4322" y="1039974"/>
                </a:lnTo>
              </a:path>
            </a:pathLst>
          </a:custGeom>
          <a:ln w="28955">
            <a:solidFill>
              <a:srgbClr val="000000"/>
            </a:solidFill>
          </a:ln>
        </p:spPr>
        <p:txBody>
          <a:bodyPr wrap="square" lIns="0" tIns="0" rIns="0" bIns="0" rtlCol="0"/>
          <a:lstStyle/>
          <a:p>
            <a:endParaRPr/>
          </a:p>
        </p:txBody>
      </p:sp>
      <p:sp>
        <p:nvSpPr>
          <p:cNvPr id="42" name="object 42"/>
          <p:cNvSpPr/>
          <p:nvPr/>
        </p:nvSpPr>
        <p:spPr>
          <a:xfrm>
            <a:off x="2481833" y="5880353"/>
            <a:ext cx="628650" cy="10160"/>
          </a:xfrm>
          <a:custGeom>
            <a:avLst/>
            <a:gdLst/>
            <a:ahLst/>
            <a:cxnLst/>
            <a:rect l="l" t="t" r="r" b="b"/>
            <a:pathLst>
              <a:path w="628650" h="10160">
                <a:moveTo>
                  <a:pt x="0" y="10155"/>
                </a:moveTo>
                <a:lnTo>
                  <a:pt x="628649" y="0"/>
                </a:lnTo>
              </a:path>
            </a:pathLst>
          </a:custGeom>
          <a:ln w="28955">
            <a:solidFill>
              <a:srgbClr val="000000"/>
            </a:solidFill>
          </a:ln>
        </p:spPr>
        <p:txBody>
          <a:bodyPr wrap="square" lIns="0" tIns="0" rIns="0" bIns="0" rtlCol="0"/>
          <a:lstStyle/>
          <a:p>
            <a:endParaRPr/>
          </a:p>
        </p:txBody>
      </p:sp>
      <p:sp>
        <p:nvSpPr>
          <p:cNvPr id="43" name="object 43"/>
          <p:cNvSpPr/>
          <p:nvPr/>
        </p:nvSpPr>
        <p:spPr>
          <a:xfrm>
            <a:off x="2364485" y="5363717"/>
            <a:ext cx="117475" cy="3810"/>
          </a:xfrm>
          <a:custGeom>
            <a:avLst/>
            <a:gdLst/>
            <a:ahLst/>
            <a:cxnLst/>
            <a:rect l="l" t="t" r="r" b="b"/>
            <a:pathLst>
              <a:path w="117475" h="3810">
                <a:moveTo>
                  <a:pt x="0" y="3678"/>
                </a:moveTo>
                <a:lnTo>
                  <a:pt x="116966" y="0"/>
                </a:lnTo>
              </a:path>
            </a:pathLst>
          </a:custGeom>
          <a:ln w="28955">
            <a:solidFill>
              <a:srgbClr val="000000"/>
            </a:solidFill>
          </a:ln>
        </p:spPr>
        <p:txBody>
          <a:bodyPr wrap="square" lIns="0" tIns="0" rIns="0" bIns="0" rtlCol="0"/>
          <a:lstStyle/>
          <a:p>
            <a:endParaRPr/>
          </a:p>
        </p:txBody>
      </p:sp>
      <p:sp>
        <p:nvSpPr>
          <p:cNvPr id="44" name="object 44"/>
          <p:cNvSpPr/>
          <p:nvPr/>
        </p:nvSpPr>
        <p:spPr>
          <a:xfrm>
            <a:off x="3105150" y="5735573"/>
            <a:ext cx="5080" cy="279400"/>
          </a:xfrm>
          <a:custGeom>
            <a:avLst/>
            <a:gdLst/>
            <a:ahLst/>
            <a:cxnLst/>
            <a:rect l="l" t="t" r="r" b="b"/>
            <a:pathLst>
              <a:path w="5080" h="279400">
                <a:moveTo>
                  <a:pt x="0" y="0"/>
                </a:moveTo>
                <a:lnTo>
                  <a:pt x="4571" y="279404"/>
                </a:lnTo>
              </a:path>
            </a:pathLst>
          </a:custGeom>
          <a:ln w="28955">
            <a:solidFill>
              <a:srgbClr val="000000"/>
            </a:solidFill>
          </a:ln>
        </p:spPr>
        <p:txBody>
          <a:bodyPr wrap="square" lIns="0" tIns="0" rIns="0" bIns="0" rtlCol="0"/>
          <a:lstStyle/>
          <a:p>
            <a:endParaRPr/>
          </a:p>
        </p:txBody>
      </p:sp>
      <p:sp>
        <p:nvSpPr>
          <p:cNvPr id="45" name="object 45"/>
          <p:cNvSpPr/>
          <p:nvPr/>
        </p:nvSpPr>
        <p:spPr>
          <a:xfrm>
            <a:off x="3179825" y="5735573"/>
            <a:ext cx="5080" cy="279400"/>
          </a:xfrm>
          <a:custGeom>
            <a:avLst/>
            <a:gdLst/>
            <a:ahLst/>
            <a:cxnLst/>
            <a:rect l="l" t="t" r="r" b="b"/>
            <a:pathLst>
              <a:path w="5080" h="279400">
                <a:moveTo>
                  <a:pt x="0" y="0"/>
                </a:moveTo>
                <a:lnTo>
                  <a:pt x="4571" y="279404"/>
                </a:lnTo>
              </a:path>
            </a:pathLst>
          </a:custGeom>
          <a:ln w="28955">
            <a:solidFill>
              <a:srgbClr val="000000"/>
            </a:solidFill>
          </a:ln>
        </p:spPr>
        <p:txBody>
          <a:bodyPr wrap="square" lIns="0" tIns="0" rIns="0" bIns="0" rtlCol="0"/>
          <a:lstStyle/>
          <a:p>
            <a:endParaRPr/>
          </a:p>
        </p:txBody>
      </p:sp>
      <p:sp>
        <p:nvSpPr>
          <p:cNvPr id="46" name="object 46"/>
          <p:cNvSpPr/>
          <p:nvPr/>
        </p:nvSpPr>
        <p:spPr>
          <a:xfrm>
            <a:off x="3795521" y="4848605"/>
            <a:ext cx="7620" cy="1042035"/>
          </a:xfrm>
          <a:custGeom>
            <a:avLst/>
            <a:gdLst/>
            <a:ahLst/>
            <a:cxnLst/>
            <a:rect l="l" t="t" r="r" b="b"/>
            <a:pathLst>
              <a:path w="7620" h="1042035">
                <a:moveTo>
                  <a:pt x="0" y="0"/>
                </a:moveTo>
                <a:lnTo>
                  <a:pt x="7498" y="1041891"/>
                </a:lnTo>
              </a:path>
            </a:pathLst>
          </a:custGeom>
          <a:ln w="28955">
            <a:solidFill>
              <a:srgbClr val="000000"/>
            </a:solidFill>
          </a:ln>
        </p:spPr>
        <p:txBody>
          <a:bodyPr wrap="square" lIns="0" tIns="0" rIns="0" bIns="0" rtlCol="0"/>
          <a:lstStyle/>
          <a:p>
            <a:endParaRPr/>
          </a:p>
        </p:txBody>
      </p:sp>
      <p:sp>
        <p:nvSpPr>
          <p:cNvPr id="47" name="object 47"/>
          <p:cNvSpPr/>
          <p:nvPr/>
        </p:nvSpPr>
        <p:spPr>
          <a:xfrm>
            <a:off x="3175253" y="5880353"/>
            <a:ext cx="628650" cy="2540"/>
          </a:xfrm>
          <a:custGeom>
            <a:avLst/>
            <a:gdLst/>
            <a:ahLst/>
            <a:cxnLst/>
            <a:rect l="l" t="t" r="r" b="b"/>
            <a:pathLst>
              <a:path w="628650" h="2539">
                <a:moveTo>
                  <a:pt x="0" y="0"/>
                </a:moveTo>
                <a:lnTo>
                  <a:pt x="628649" y="2535"/>
                </a:lnTo>
              </a:path>
            </a:pathLst>
          </a:custGeom>
          <a:ln w="28955">
            <a:solidFill>
              <a:srgbClr val="000000"/>
            </a:solidFill>
          </a:ln>
        </p:spPr>
        <p:txBody>
          <a:bodyPr wrap="square" lIns="0" tIns="0" rIns="0" bIns="0" rtlCol="0"/>
          <a:lstStyle/>
          <a:p>
            <a:endParaRPr/>
          </a:p>
        </p:txBody>
      </p:sp>
      <p:sp>
        <p:nvSpPr>
          <p:cNvPr id="48" name="object 48"/>
          <p:cNvSpPr/>
          <p:nvPr/>
        </p:nvSpPr>
        <p:spPr>
          <a:xfrm>
            <a:off x="3795521" y="5371338"/>
            <a:ext cx="177800" cy="1270"/>
          </a:xfrm>
          <a:custGeom>
            <a:avLst/>
            <a:gdLst/>
            <a:ahLst/>
            <a:cxnLst/>
            <a:rect l="l" t="t" r="r" b="b"/>
            <a:pathLst>
              <a:path w="177800" h="1270">
                <a:moveTo>
                  <a:pt x="0" y="0"/>
                </a:moveTo>
                <a:lnTo>
                  <a:pt x="177789" y="1011"/>
                </a:lnTo>
              </a:path>
            </a:pathLst>
          </a:custGeom>
          <a:ln w="28955">
            <a:solidFill>
              <a:srgbClr val="000000"/>
            </a:solidFill>
          </a:ln>
        </p:spPr>
        <p:txBody>
          <a:bodyPr wrap="square" lIns="0" tIns="0" rIns="0" bIns="0" rtlCol="0"/>
          <a:lstStyle/>
          <a:p>
            <a:endParaRPr/>
          </a:p>
        </p:txBody>
      </p:sp>
      <p:sp>
        <p:nvSpPr>
          <p:cNvPr id="49" name="object 49"/>
          <p:cNvSpPr txBox="1"/>
          <p:nvPr/>
        </p:nvSpPr>
        <p:spPr>
          <a:xfrm>
            <a:off x="3023364" y="6061811"/>
            <a:ext cx="178435" cy="254000"/>
          </a:xfrm>
          <a:prstGeom prst="rect">
            <a:avLst/>
          </a:prstGeom>
        </p:spPr>
        <p:txBody>
          <a:bodyPr vert="horz" wrap="square" lIns="0" tIns="0" rIns="0" bIns="0" rtlCol="0">
            <a:spAutoFit/>
          </a:bodyPr>
          <a:lstStyle/>
          <a:p>
            <a:pPr marL="12700">
              <a:lnSpc>
                <a:spcPct val="100000"/>
              </a:lnSpc>
            </a:pPr>
            <a:r>
              <a:rPr sz="1800" spc="-15" dirty="0">
                <a:latin typeface="Times New Roman"/>
                <a:cs typeface="Times New Roman"/>
              </a:rPr>
              <a:t>C</a:t>
            </a:r>
            <a:endParaRPr sz="1800">
              <a:latin typeface="Times New Roman"/>
              <a:cs typeface="Times New Roman"/>
            </a:endParaRPr>
          </a:p>
        </p:txBody>
      </p:sp>
      <p:sp>
        <p:nvSpPr>
          <p:cNvPr id="50" name="object 50"/>
          <p:cNvSpPr txBox="1"/>
          <p:nvPr/>
        </p:nvSpPr>
        <p:spPr>
          <a:xfrm>
            <a:off x="3175764" y="6179516"/>
            <a:ext cx="101600" cy="177800"/>
          </a:xfrm>
          <a:prstGeom prst="rect">
            <a:avLst/>
          </a:prstGeom>
        </p:spPr>
        <p:txBody>
          <a:bodyPr vert="horz" wrap="square" lIns="0" tIns="0" rIns="0" bIns="0" rtlCol="0">
            <a:spAutoFit/>
          </a:bodyPr>
          <a:lstStyle/>
          <a:p>
            <a:pPr marL="12700">
              <a:lnSpc>
                <a:spcPct val="100000"/>
              </a:lnSpc>
            </a:pPr>
            <a:r>
              <a:rPr sz="1200" dirty="0">
                <a:latin typeface="Times New Roman"/>
                <a:cs typeface="Times New Roman"/>
              </a:rPr>
              <a:t>d</a:t>
            </a:r>
            <a:endParaRPr sz="1200">
              <a:latin typeface="Times New Roman"/>
              <a:cs typeface="Times New Roman"/>
            </a:endParaRPr>
          </a:p>
        </p:txBody>
      </p:sp>
      <p:sp>
        <p:nvSpPr>
          <p:cNvPr id="51" name="object 51"/>
          <p:cNvSpPr txBox="1"/>
          <p:nvPr/>
        </p:nvSpPr>
        <p:spPr>
          <a:xfrm>
            <a:off x="3224022" y="4677917"/>
            <a:ext cx="424180" cy="368935"/>
          </a:xfrm>
          <a:prstGeom prst="rect">
            <a:avLst/>
          </a:prstGeom>
          <a:ln w="28955">
            <a:solidFill>
              <a:srgbClr val="000000"/>
            </a:solidFill>
          </a:ln>
        </p:spPr>
        <p:txBody>
          <a:bodyPr vert="horz" wrap="square" lIns="0" tIns="0" rIns="0" bIns="0" rtlCol="0">
            <a:spAutoFit/>
          </a:bodyPr>
          <a:lstStyle/>
          <a:p>
            <a:pPr marL="125730">
              <a:lnSpc>
                <a:spcPct val="100000"/>
              </a:lnSpc>
            </a:pPr>
            <a:r>
              <a:rPr sz="1800" spc="-15" dirty="0">
                <a:latin typeface="Times New Roman"/>
                <a:cs typeface="Times New Roman"/>
              </a:rPr>
              <a:t>Z</a:t>
            </a:r>
            <a:endParaRPr sz="1800">
              <a:latin typeface="Times New Roman"/>
              <a:cs typeface="Times New Roman"/>
            </a:endParaRPr>
          </a:p>
        </p:txBody>
      </p:sp>
      <p:sp>
        <p:nvSpPr>
          <p:cNvPr id="52" name="object 52"/>
          <p:cNvSpPr/>
          <p:nvPr/>
        </p:nvSpPr>
        <p:spPr>
          <a:xfrm>
            <a:off x="3650741" y="4862322"/>
            <a:ext cx="138430" cy="1905"/>
          </a:xfrm>
          <a:custGeom>
            <a:avLst/>
            <a:gdLst/>
            <a:ahLst/>
            <a:cxnLst/>
            <a:rect l="l" t="t" r="r" b="b"/>
            <a:pathLst>
              <a:path w="138429" h="1904">
                <a:moveTo>
                  <a:pt x="138318" y="1773"/>
                </a:moveTo>
                <a:lnTo>
                  <a:pt x="0" y="0"/>
                </a:lnTo>
              </a:path>
            </a:pathLst>
          </a:custGeom>
          <a:ln w="28955">
            <a:solidFill>
              <a:srgbClr val="000000"/>
            </a:solidFill>
          </a:ln>
        </p:spPr>
        <p:txBody>
          <a:bodyPr wrap="square" lIns="0" tIns="0" rIns="0" bIns="0" rtlCol="0"/>
          <a:lstStyle/>
          <a:p>
            <a:endParaRPr/>
          </a:p>
        </p:txBody>
      </p:sp>
      <p:sp>
        <p:nvSpPr>
          <p:cNvPr id="53" name="object 53"/>
          <p:cNvSpPr/>
          <p:nvPr/>
        </p:nvSpPr>
        <p:spPr>
          <a:xfrm>
            <a:off x="3143250" y="4860797"/>
            <a:ext cx="81280" cy="1270"/>
          </a:xfrm>
          <a:custGeom>
            <a:avLst/>
            <a:gdLst/>
            <a:ahLst/>
            <a:cxnLst/>
            <a:rect l="l" t="t" r="r" b="b"/>
            <a:pathLst>
              <a:path w="81280" h="1270">
                <a:moveTo>
                  <a:pt x="0" y="0"/>
                </a:moveTo>
                <a:lnTo>
                  <a:pt x="81168" y="1142"/>
                </a:lnTo>
              </a:path>
            </a:pathLst>
          </a:custGeom>
          <a:ln w="28955">
            <a:solidFill>
              <a:srgbClr val="000000"/>
            </a:solidFill>
          </a:ln>
        </p:spPr>
        <p:txBody>
          <a:bodyPr wrap="square" lIns="0" tIns="0" rIns="0" bIns="0" rtlCol="0"/>
          <a:lstStyle/>
          <a:p>
            <a:endParaRPr/>
          </a:p>
        </p:txBody>
      </p:sp>
      <p:sp>
        <p:nvSpPr>
          <p:cNvPr id="54" name="object 54"/>
          <p:cNvSpPr txBox="1"/>
          <p:nvPr/>
        </p:nvSpPr>
        <p:spPr>
          <a:xfrm>
            <a:off x="868779" y="4265229"/>
            <a:ext cx="907415" cy="585470"/>
          </a:xfrm>
          <a:prstGeom prst="rect">
            <a:avLst/>
          </a:prstGeom>
        </p:spPr>
        <p:txBody>
          <a:bodyPr vert="horz" wrap="square" lIns="0" tIns="0" rIns="0" bIns="0" rtlCol="0">
            <a:spAutoFit/>
          </a:bodyPr>
          <a:lstStyle/>
          <a:p>
            <a:pPr algn="ctr">
              <a:lnSpc>
                <a:spcPct val="100000"/>
              </a:lnSpc>
            </a:pPr>
            <a:r>
              <a:rPr sz="2000" spc="-145" dirty="0">
                <a:solidFill>
                  <a:srgbClr val="7F7F7F"/>
                </a:solidFill>
                <a:latin typeface="Times New Roman"/>
                <a:cs typeface="Times New Roman"/>
              </a:rPr>
              <a:t>W</a:t>
            </a:r>
            <a:r>
              <a:rPr sz="2000" dirty="0">
                <a:solidFill>
                  <a:srgbClr val="7F7F7F"/>
                </a:solidFill>
                <a:latin typeface="Times New Roman"/>
                <a:cs typeface="Times New Roman"/>
              </a:rPr>
              <a:t>ar</a:t>
            </a:r>
            <a:r>
              <a:rPr sz="2000" spc="-10" dirty="0">
                <a:solidFill>
                  <a:srgbClr val="7F7F7F"/>
                </a:solidFill>
                <a:latin typeface="Times New Roman"/>
                <a:cs typeface="Times New Roman"/>
              </a:rPr>
              <a:t>b</a:t>
            </a:r>
            <a:r>
              <a:rPr sz="2000" dirty="0">
                <a:solidFill>
                  <a:srgbClr val="7F7F7F"/>
                </a:solidFill>
                <a:latin typeface="Times New Roman"/>
                <a:cs typeface="Times New Roman"/>
              </a:rPr>
              <a:t>u</a:t>
            </a:r>
            <a:r>
              <a:rPr sz="2000" spc="-45" dirty="0">
                <a:solidFill>
                  <a:srgbClr val="7F7F7F"/>
                </a:solidFill>
                <a:latin typeface="Times New Roman"/>
                <a:cs typeface="Times New Roman"/>
              </a:rPr>
              <a:t>r</a:t>
            </a:r>
            <a:r>
              <a:rPr sz="2000" dirty="0">
                <a:solidFill>
                  <a:srgbClr val="7F7F7F"/>
                </a:solidFill>
                <a:latin typeface="Times New Roman"/>
                <a:cs typeface="Times New Roman"/>
              </a:rPr>
              <a:t>g</a:t>
            </a:r>
            <a:endParaRPr sz="2000">
              <a:latin typeface="Times New Roman"/>
              <a:cs typeface="Times New Roman"/>
            </a:endParaRPr>
          </a:p>
          <a:p>
            <a:pPr marL="1270" algn="ctr">
              <a:lnSpc>
                <a:spcPct val="100000"/>
              </a:lnSpc>
            </a:pPr>
            <a:r>
              <a:rPr sz="2000" dirty="0">
                <a:solidFill>
                  <a:srgbClr val="7F7F7F"/>
                </a:solidFill>
                <a:latin typeface="Times New Roman"/>
                <a:cs typeface="Times New Roman"/>
              </a:rPr>
              <a:t>C</a:t>
            </a:r>
            <a:r>
              <a:rPr sz="2000" spc="-10" dirty="0">
                <a:solidFill>
                  <a:srgbClr val="7F7F7F"/>
                </a:solidFill>
                <a:latin typeface="Times New Roman"/>
                <a:cs typeface="Times New Roman"/>
              </a:rPr>
              <a:t>i</a:t>
            </a:r>
            <a:r>
              <a:rPr sz="2000" dirty="0">
                <a:solidFill>
                  <a:srgbClr val="7F7F7F"/>
                </a:solidFill>
                <a:latin typeface="Times New Roman"/>
                <a:cs typeface="Times New Roman"/>
              </a:rPr>
              <a:t>rc</a:t>
            </a:r>
            <a:r>
              <a:rPr sz="2000" spc="5" dirty="0">
                <a:solidFill>
                  <a:srgbClr val="7F7F7F"/>
                </a:solidFill>
                <a:latin typeface="Times New Roman"/>
                <a:cs typeface="Times New Roman"/>
              </a:rPr>
              <a:t>u</a:t>
            </a:r>
            <a:r>
              <a:rPr sz="2000" dirty="0">
                <a:solidFill>
                  <a:srgbClr val="7F7F7F"/>
                </a:solidFill>
                <a:latin typeface="Times New Roman"/>
                <a:cs typeface="Times New Roman"/>
              </a:rPr>
              <a:t>it</a:t>
            </a:r>
            <a:endParaRPr sz="2000">
              <a:latin typeface="Times New Roman"/>
              <a:cs typeface="Times New Roman"/>
            </a:endParaRPr>
          </a:p>
        </p:txBody>
      </p:sp>
      <p:sp>
        <p:nvSpPr>
          <p:cNvPr id="55" name="object 55"/>
          <p:cNvSpPr/>
          <p:nvPr/>
        </p:nvSpPr>
        <p:spPr>
          <a:xfrm>
            <a:off x="4302251" y="4998720"/>
            <a:ext cx="647699" cy="601979"/>
          </a:xfrm>
          <a:prstGeom prst="rect">
            <a:avLst/>
          </a:prstGeom>
          <a:blipFill>
            <a:blip r:embed="rId3" cstate="print"/>
            <a:stretch>
              <a:fillRect/>
            </a:stretch>
          </a:blipFill>
        </p:spPr>
        <p:txBody>
          <a:bodyPr wrap="square" lIns="0" tIns="0" rIns="0" bIns="0" rtlCol="0"/>
          <a:lstStyle/>
          <a:p>
            <a:endParaRPr/>
          </a:p>
        </p:txBody>
      </p:sp>
      <p:sp>
        <p:nvSpPr>
          <p:cNvPr id="56" name="object 56"/>
          <p:cNvSpPr txBox="1"/>
          <p:nvPr/>
        </p:nvSpPr>
        <p:spPr>
          <a:xfrm>
            <a:off x="2145031" y="1529683"/>
            <a:ext cx="1856739" cy="330200"/>
          </a:xfrm>
          <a:prstGeom prst="rect">
            <a:avLst/>
          </a:prstGeom>
        </p:spPr>
        <p:txBody>
          <a:bodyPr vert="horz" wrap="square" lIns="0" tIns="0" rIns="0" bIns="0" rtlCol="0">
            <a:spAutoFit/>
          </a:bodyPr>
          <a:lstStyle/>
          <a:p>
            <a:pPr marL="12700">
              <a:lnSpc>
                <a:spcPct val="100000"/>
              </a:lnSpc>
            </a:pPr>
            <a:r>
              <a:rPr sz="2400" b="1" u="heavy" spc="-20" dirty="0">
                <a:solidFill>
                  <a:srgbClr val="C00000"/>
                </a:solidFill>
                <a:latin typeface="Times New Roman"/>
                <a:cs typeface="Times New Roman"/>
              </a:rPr>
              <a:t>Ci</a:t>
            </a:r>
            <a:r>
              <a:rPr sz="2400" b="1" u="heavy" spc="-60" dirty="0">
                <a:solidFill>
                  <a:srgbClr val="C00000"/>
                </a:solidFill>
                <a:latin typeface="Times New Roman"/>
                <a:cs typeface="Times New Roman"/>
              </a:rPr>
              <a:t>r</a:t>
            </a:r>
            <a:r>
              <a:rPr sz="2400" b="1" u="heavy" spc="-10" dirty="0">
                <a:solidFill>
                  <a:srgbClr val="C00000"/>
                </a:solidFill>
                <a:latin typeface="Times New Roman"/>
                <a:cs typeface="Times New Roman"/>
              </a:rPr>
              <a:t>cuit </a:t>
            </a:r>
            <a:r>
              <a:rPr sz="2400" b="1" u="heavy" spc="-15" dirty="0">
                <a:solidFill>
                  <a:srgbClr val="C00000"/>
                </a:solidFill>
                <a:latin typeface="Times New Roman"/>
                <a:cs typeface="Times New Roman"/>
              </a:rPr>
              <a:t>Model</a:t>
            </a:r>
            <a:endParaRPr sz="2400">
              <a:latin typeface="Times New Roman"/>
              <a:cs typeface="Times New Roman"/>
            </a:endParaRPr>
          </a:p>
        </p:txBody>
      </p:sp>
      <p:sp>
        <p:nvSpPr>
          <p:cNvPr id="57" name="object 57"/>
          <p:cNvSpPr txBox="1"/>
          <p:nvPr/>
        </p:nvSpPr>
        <p:spPr>
          <a:xfrm>
            <a:off x="5918458" y="1377537"/>
            <a:ext cx="1644014" cy="330200"/>
          </a:xfrm>
          <a:prstGeom prst="rect">
            <a:avLst/>
          </a:prstGeom>
        </p:spPr>
        <p:txBody>
          <a:bodyPr vert="horz" wrap="square" lIns="0" tIns="0" rIns="0" bIns="0" rtlCol="0">
            <a:spAutoFit/>
          </a:bodyPr>
          <a:lstStyle/>
          <a:p>
            <a:pPr marL="12700">
              <a:lnSpc>
                <a:spcPct val="100000"/>
              </a:lnSpc>
            </a:pPr>
            <a:r>
              <a:rPr sz="2400" b="1" spc="-5" dirty="0">
                <a:solidFill>
                  <a:srgbClr val="C00000"/>
                </a:solidFill>
                <a:latin typeface="Times New Roman"/>
                <a:cs typeface="Times New Roman"/>
              </a:rPr>
              <a:t>Nyq</a:t>
            </a:r>
            <a:r>
              <a:rPr sz="2400" b="1" spc="-10" dirty="0">
                <a:solidFill>
                  <a:srgbClr val="C00000"/>
                </a:solidFill>
                <a:latin typeface="Times New Roman"/>
                <a:cs typeface="Times New Roman"/>
              </a:rPr>
              <a:t>u</a:t>
            </a:r>
            <a:r>
              <a:rPr sz="2400" b="1" dirty="0">
                <a:solidFill>
                  <a:srgbClr val="C00000"/>
                </a:solidFill>
                <a:latin typeface="Times New Roman"/>
                <a:cs typeface="Times New Roman"/>
              </a:rPr>
              <a:t>ist</a:t>
            </a:r>
            <a:r>
              <a:rPr sz="2400" b="1" spc="15" dirty="0">
                <a:solidFill>
                  <a:srgbClr val="C00000"/>
                </a:solidFill>
                <a:latin typeface="Times New Roman"/>
                <a:cs typeface="Times New Roman"/>
              </a:rPr>
              <a:t> </a:t>
            </a:r>
            <a:r>
              <a:rPr sz="2400" b="1" spc="-15" dirty="0">
                <a:solidFill>
                  <a:srgbClr val="C00000"/>
                </a:solidFill>
                <a:latin typeface="Times New Roman"/>
                <a:cs typeface="Times New Roman"/>
              </a:rPr>
              <a:t>Plot</a:t>
            </a:r>
            <a:endParaRPr sz="2400">
              <a:latin typeface="Times New Roman"/>
              <a:cs typeface="Times New Roman"/>
            </a:endParaRPr>
          </a:p>
        </p:txBody>
      </p:sp>
      <p:sp>
        <p:nvSpPr>
          <p:cNvPr id="58" name="object 58"/>
          <p:cNvSpPr/>
          <p:nvPr/>
        </p:nvSpPr>
        <p:spPr>
          <a:xfrm>
            <a:off x="5930127" y="1683258"/>
            <a:ext cx="1620520" cy="0"/>
          </a:xfrm>
          <a:custGeom>
            <a:avLst/>
            <a:gdLst/>
            <a:ahLst/>
            <a:cxnLst/>
            <a:rect l="l" t="t" r="r" b="b"/>
            <a:pathLst>
              <a:path w="1620520">
                <a:moveTo>
                  <a:pt x="0" y="0"/>
                </a:moveTo>
                <a:lnTo>
                  <a:pt x="1620011" y="0"/>
                </a:lnTo>
              </a:path>
            </a:pathLst>
          </a:custGeom>
          <a:ln w="30225">
            <a:solidFill>
              <a:srgbClr val="C00000"/>
            </a:solidFill>
          </a:ln>
        </p:spPr>
        <p:txBody>
          <a:bodyPr wrap="square" lIns="0" tIns="0" rIns="0" bIns="0" rtlCol="0"/>
          <a:lstStyle/>
          <a:p>
            <a:endParaRPr/>
          </a:p>
        </p:txBody>
      </p:sp>
      <p:sp>
        <p:nvSpPr>
          <p:cNvPr id="59" name="object 59"/>
          <p:cNvSpPr txBox="1"/>
          <p:nvPr/>
        </p:nvSpPr>
        <p:spPr>
          <a:xfrm>
            <a:off x="510639" y="6540275"/>
            <a:ext cx="3129915" cy="203835"/>
          </a:xfrm>
          <a:prstGeom prst="rect">
            <a:avLst/>
          </a:prstGeom>
        </p:spPr>
        <p:txBody>
          <a:bodyPr vert="horz" wrap="square" lIns="0" tIns="0" rIns="0" bIns="0" rtlCol="0">
            <a:spAutoFit/>
          </a:bodyPr>
          <a:lstStyle/>
          <a:p>
            <a:pPr marL="12700">
              <a:lnSpc>
                <a:spcPct val="100000"/>
              </a:lnSpc>
            </a:pPr>
            <a:r>
              <a:rPr sz="1400" spc="-165" dirty="0">
                <a:latin typeface="Times New Roman"/>
                <a:cs typeface="Times New Roman"/>
              </a:rPr>
              <a:t>V</a:t>
            </a:r>
            <a:r>
              <a:rPr sz="1400" dirty="0">
                <a:latin typeface="Times New Roman"/>
                <a:cs typeface="Times New Roman"/>
              </a:rPr>
              <a:t>er</a:t>
            </a:r>
            <a:r>
              <a:rPr sz="1400" spc="-25" dirty="0">
                <a:latin typeface="Times New Roman"/>
                <a:cs typeface="Times New Roman"/>
              </a:rPr>
              <a:t>m</a:t>
            </a:r>
            <a:r>
              <a:rPr sz="1400" dirty="0">
                <a:latin typeface="Times New Roman"/>
                <a:cs typeface="Times New Roman"/>
              </a:rPr>
              <a:t>a,</a:t>
            </a:r>
            <a:r>
              <a:rPr sz="1400" spc="-55" dirty="0">
                <a:latin typeface="Times New Roman"/>
                <a:cs typeface="Times New Roman"/>
              </a:rPr>
              <a:t> </a:t>
            </a:r>
            <a:r>
              <a:rPr sz="1400" spc="-10" dirty="0">
                <a:latin typeface="Times New Roman"/>
                <a:cs typeface="Times New Roman"/>
              </a:rPr>
              <a:t>A</a:t>
            </a:r>
            <a:r>
              <a:rPr sz="1400" dirty="0">
                <a:latin typeface="Times New Roman"/>
                <a:cs typeface="Times New Roman"/>
              </a:rPr>
              <a:t>pplied</a:t>
            </a:r>
            <a:r>
              <a:rPr sz="1400" spc="-35" dirty="0">
                <a:latin typeface="Times New Roman"/>
                <a:cs typeface="Times New Roman"/>
              </a:rPr>
              <a:t> </a:t>
            </a:r>
            <a:r>
              <a:rPr sz="1400" spc="-5" dirty="0">
                <a:latin typeface="Times New Roman"/>
                <a:cs typeface="Times New Roman"/>
              </a:rPr>
              <a:t>Pr</a:t>
            </a:r>
            <a:r>
              <a:rPr sz="1400" dirty="0">
                <a:latin typeface="Times New Roman"/>
                <a:cs typeface="Times New Roman"/>
              </a:rPr>
              <a:t>o</a:t>
            </a:r>
            <a:r>
              <a:rPr sz="1400" spc="-10" dirty="0">
                <a:latin typeface="Times New Roman"/>
                <a:cs typeface="Times New Roman"/>
              </a:rPr>
              <a:t>j</a:t>
            </a:r>
            <a:r>
              <a:rPr sz="1400" dirty="0">
                <a:latin typeface="Times New Roman"/>
                <a:cs typeface="Times New Roman"/>
              </a:rPr>
              <a:t>ect</a:t>
            </a:r>
            <a:r>
              <a:rPr sz="1400" spc="-20" dirty="0">
                <a:latin typeface="Times New Roman"/>
                <a:cs typeface="Times New Roman"/>
              </a:rPr>
              <a:t> </a:t>
            </a:r>
            <a:r>
              <a:rPr sz="1400" spc="-10" dirty="0">
                <a:latin typeface="Times New Roman"/>
                <a:cs typeface="Times New Roman"/>
              </a:rPr>
              <a:t>D</a:t>
            </a:r>
            <a:r>
              <a:rPr sz="1400" dirty="0">
                <a:latin typeface="Times New Roman"/>
                <a:cs typeface="Times New Roman"/>
              </a:rPr>
              <a:t>efe</a:t>
            </a:r>
            <a:r>
              <a:rPr sz="1400" spc="5" dirty="0">
                <a:latin typeface="Times New Roman"/>
                <a:cs typeface="Times New Roman"/>
              </a:rPr>
              <a:t>n</a:t>
            </a:r>
            <a:r>
              <a:rPr sz="1400" dirty="0">
                <a:latin typeface="Times New Roman"/>
                <a:cs typeface="Times New Roman"/>
              </a:rPr>
              <a:t>se.</a:t>
            </a:r>
            <a:r>
              <a:rPr sz="1400" spc="-5" dirty="0">
                <a:latin typeface="Times New Roman"/>
                <a:cs typeface="Times New Roman"/>
              </a:rPr>
              <a:t> </a:t>
            </a:r>
            <a:r>
              <a:rPr sz="1400" dirty="0">
                <a:latin typeface="Times New Roman"/>
                <a:cs typeface="Times New Roman"/>
              </a:rPr>
              <a:t>June</a:t>
            </a:r>
            <a:r>
              <a:rPr sz="1400" spc="-15" dirty="0">
                <a:latin typeface="Times New Roman"/>
                <a:cs typeface="Times New Roman"/>
              </a:rPr>
              <a:t> </a:t>
            </a:r>
            <a:r>
              <a:rPr sz="1400" dirty="0">
                <a:latin typeface="Times New Roman"/>
                <a:cs typeface="Times New Roman"/>
              </a:rPr>
              <a:t>20</a:t>
            </a:r>
            <a:r>
              <a:rPr sz="1400" spc="-45" dirty="0">
                <a:latin typeface="Times New Roman"/>
                <a:cs typeface="Times New Roman"/>
              </a:rPr>
              <a:t>1</a:t>
            </a:r>
            <a:r>
              <a:rPr sz="1400" dirty="0">
                <a:latin typeface="Times New Roman"/>
                <a:cs typeface="Times New Roman"/>
              </a:rPr>
              <a:t>1</a:t>
            </a:r>
            <a:endParaRPr sz="1400">
              <a:latin typeface="Times New Roman"/>
              <a:cs typeface="Times New Roman"/>
            </a:endParaRPr>
          </a:p>
        </p:txBody>
      </p:sp>
      <p:sp>
        <p:nvSpPr>
          <p:cNvPr id="60" name="object 60"/>
          <p:cNvSpPr/>
          <p:nvPr/>
        </p:nvSpPr>
        <p:spPr>
          <a:xfrm>
            <a:off x="3962400" y="2522220"/>
            <a:ext cx="685799" cy="60197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01361" y="1753362"/>
            <a:ext cx="4191000" cy="3657600"/>
          </a:xfrm>
          <a:custGeom>
            <a:avLst/>
            <a:gdLst/>
            <a:ahLst/>
            <a:cxnLst/>
            <a:rect l="l" t="t" r="r" b="b"/>
            <a:pathLst>
              <a:path w="4191000" h="3657600">
                <a:moveTo>
                  <a:pt x="3581399" y="0"/>
                </a:moveTo>
                <a:lnTo>
                  <a:pt x="609599" y="0"/>
                </a:lnTo>
                <a:lnTo>
                  <a:pt x="559602" y="2020"/>
                </a:lnTo>
                <a:lnTo>
                  <a:pt x="510717" y="7978"/>
                </a:lnTo>
                <a:lnTo>
                  <a:pt x="463103" y="17716"/>
                </a:lnTo>
                <a:lnTo>
                  <a:pt x="416915" y="31076"/>
                </a:lnTo>
                <a:lnTo>
                  <a:pt x="372312" y="47904"/>
                </a:lnTo>
                <a:lnTo>
                  <a:pt x="329449" y="68040"/>
                </a:lnTo>
                <a:lnTo>
                  <a:pt x="288484" y="91329"/>
                </a:lnTo>
                <a:lnTo>
                  <a:pt x="249574" y="117614"/>
                </a:lnTo>
                <a:lnTo>
                  <a:pt x="212875" y="146738"/>
                </a:lnTo>
                <a:lnTo>
                  <a:pt x="178544" y="178544"/>
                </a:lnTo>
                <a:lnTo>
                  <a:pt x="146738" y="212875"/>
                </a:lnTo>
                <a:lnTo>
                  <a:pt x="117614" y="249574"/>
                </a:lnTo>
                <a:lnTo>
                  <a:pt x="91329" y="288484"/>
                </a:lnTo>
                <a:lnTo>
                  <a:pt x="68040" y="329449"/>
                </a:lnTo>
                <a:lnTo>
                  <a:pt x="47904" y="372312"/>
                </a:lnTo>
                <a:lnTo>
                  <a:pt x="31076" y="416915"/>
                </a:lnTo>
                <a:lnTo>
                  <a:pt x="17716" y="463103"/>
                </a:lnTo>
                <a:lnTo>
                  <a:pt x="7978" y="510717"/>
                </a:lnTo>
                <a:lnTo>
                  <a:pt x="2020" y="559602"/>
                </a:lnTo>
                <a:lnTo>
                  <a:pt x="0" y="609599"/>
                </a:lnTo>
                <a:lnTo>
                  <a:pt x="0" y="3047999"/>
                </a:lnTo>
                <a:lnTo>
                  <a:pt x="2020" y="3097996"/>
                </a:lnTo>
                <a:lnTo>
                  <a:pt x="7978" y="3146880"/>
                </a:lnTo>
                <a:lnTo>
                  <a:pt x="17716" y="3194493"/>
                </a:lnTo>
                <a:lnTo>
                  <a:pt x="31076" y="3240680"/>
                </a:lnTo>
                <a:lnTo>
                  <a:pt x="47904" y="3285283"/>
                </a:lnTo>
                <a:lnTo>
                  <a:pt x="68040" y="3328146"/>
                </a:lnTo>
                <a:lnTo>
                  <a:pt x="91329" y="3369111"/>
                </a:lnTo>
                <a:lnTo>
                  <a:pt x="117614" y="3408021"/>
                </a:lnTo>
                <a:lnTo>
                  <a:pt x="146738" y="3444721"/>
                </a:lnTo>
                <a:lnTo>
                  <a:pt x="178544" y="3479052"/>
                </a:lnTo>
                <a:lnTo>
                  <a:pt x="212875" y="3510858"/>
                </a:lnTo>
                <a:lnTo>
                  <a:pt x="249574" y="3539982"/>
                </a:lnTo>
                <a:lnTo>
                  <a:pt x="288484" y="3566267"/>
                </a:lnTo>
                <a:lnTo>
                  <a:pt x="329449" y="3589557"/>
                </a:lnTo>
                <a:lnTo>
                  <a:pt x="372312" y="3609694"/>
                </a:lnTo>
                <a:lnTo>
                  <a:pt x="416915" y="3626522"/>
                </a:lnTo>
                <a:lnTo>
                  <a:pt x="463103" y="3639883"/>
                </a:lnTo>
                <a:lnTo>
                  <a:pt x="510717" y="3649621"/>
                </a:lnTo>
                <a:lnTo>
                  <a:pt x="559602" y="3655579"/>
                </a:lnTo>
                <a:lnTo>
                  <a:pt x="609599" y="3657599"/>
                </a:lnTo>
                <a:lnTo>
                  <a:pt x="3581399" y="3657599"/>
                </a:lnTo>
                <a:lnTo>
                  <a:pt x="3631397" y="3655579"/>
                </a:lnTo>
                <a:lnTo>
                  <a:pt x="3680282" y="3649621"/>
                </a:lnTo>
                <a:lnTo>
                  <a:pt x="3727896" y="3639883"/>
                </a:lnTo>
                <a:lnTo>
                  <a:pt x="3774084" y="3626522"/>
                </a:lnTo>
                <a:lnTo>
                  <a:pt x="3818687" y="3609694"/>
                </a:lnTo>
                <a:lnTo>
                  <a:pt x="3861550" y="3589557"/>
                </a:lnTo>
                <a:lnTo>
                  <a:pt x="3902515" y="3566267"/>
                </a:lnTo>
                <a:lnTo>
                  <a:pt x="3941425" y="3539982"/>
                </a:lnTo>
                <a:lnTo>
                  <a:pt x="3978124" y="3510858"/>
                </a:lnTo>
                <a:lnTo>
                  <a:pt x="4012455" y="3479052"/>
                </a:lnTo>
                <a:lnTo>
                  <a:pt x="4044261" y="3444721"/>
                </a:lnTo>
                <a:lnTo>
                  <a:pt x="4073385" y="3408021"/>
                </a:lnTo>
                <a:lnTo>
                  <a:pt x="4099670" y="3369111"/>
                </a:lnTo>
                <a:lnTo>
                  <a:pt x="4122959" y="3328146"/>
                </a:lnTo>
                <a:lnTo>
                  <a:pt x="4143095" y="3285283"/>
                </a:lnTo>
                <a:lnTo>
                  <a:pt x="4159922" y="3240680"/>
                </a:lnTo>
                <a:lnTo>
                  <a:pt x="4173283" y="3194493"/>
                </a:lnTo>
                <a:lnTo>
                  <a:pt x="4183021" y="3146880"/>
                </a:lnTo>
                <a:lnTo>
                  <a:pt x="4188979" y="3097996"/>
                </a:lnTo>
                <a:lnTo>
                  <a:pt x="4190999" y="3047999"/>
                </a:lnTo>
                <a:lnTo>
                  <a:pt x="4190999" y="609599"/>
                </a:lnTo>
                <a:lnTo>
                  <a:pt x="4188979" y="559602"/>
                </a:lnTo>
                <a:lnTo>
                  <a:pt x="4183021" y="510717"/>
                </a:lnTo>
                <a:lnTo>
                  <a:pt x="4173283" y="463103"/>
                </a:lnTo>
                <a:lnTo>
                  <a:pt x="4159922" y="416915"/>
                </a:lnTo>
                <a:lnTo>
                  <a:pt x="4143095" y="372312"/>
                </a:lnTo>
                <a:lnTo>
                  <a:pt x="4122959" y="329449"/>
                </a:lnTo>
                <a:lnTo>
                  <a:pt x="4099670" y="288484"/>
                </a:lnTo>
                <a:lnTo>
                  <a:pt x="4073385" y="249574"/>
                </a:lnTo>
                <a:lnTo>
                  <a:pt x="4044261" y="212875"/>
                </a:lnTo>
                <a:lnTo>
                  <a:pt x="4012455" y="178544"/>
                </a:lnTo>
                <a:lnTo>
                  <a:pt x="3978124" y="146738"/>
                </a:lnTo>
                <a:lnTo>
                  <a:pt x="3941425" y="117614"/>
                </a:lnTo>
                <a:lnTo>
                  <a:pt x="3902515" y="91329"/>
                </a:lnTo>
                <a:lnTo>
                  <a:pt x="3861550" y="68040"/>
                </a:lnTo>
                <a:lnTo>
                  <a:pt x="3818687" y="47904"/>
                </a:lnTo>
                <a:lnTo>
                  <a:pt x="3774084" y="31076"/>
                </a:lnTo>
                <a:lnTo>
                  <a:pt x="3727896" y="17716"/>
                </a:lnTo>
                <a:lnTo>
                  <a:pt x="3680282" y="7978"/>
                </a:lnTo>
                <a:lnTo>
                  <a:pt x="3631397" y="2020"/>
                </a:lnTo>
                <a:lnTo>
                  <a:pt x="3581399" y="0"/>
                </a:lnTo>
                <a:close/>
              </a:path>
            </a:pathLst>
          </a:custGeom>
          <a:solidFill>
            <a:srgbClr val="727272"/>
          </a:solidFill>
        </p:spPr>
        <p:txBody>
          <a:bodyPr wrap="square" lIns="0" tIns="0" rIns="0" bIns="0" rtlCol="0"/>
          <a:lstStyle/>
          <a:p>
            <a:endParaRPr/>
          </a:p>
        </p:txBody>
      </p:sp>
      <p:sp>
        <p:nvSpPr>
          <p:cNvPr id="3" name="object 3"/>
          <p:cNvSpPr/>
          <p:nvPr/>
        </p:nvSpPr>
        <p:spPr>
          <a:xfrm>
            <a:off x="4801361" y="1753362"/>
            <a:ext cx="4191000" cy="3657600"/>
          </a:xfrm>
          <a:custGeom>
            <a:avLst/>
            <a:gdLst/>
            <a:ahLst/>
            <a:cxnLst/>
            <a:rect l="l" t="t" r="r" b="b"/>
            <a:pathLst>
              <a:path w="4191000" h="3657600">
                <a:moveTo>
                  <a:pt x="0" y="609599"/>
                </a:moveTo>
                <a:lnTo>
                  <a:pt x="2020" y="559602"/>
                </a:lnTo>
                <a:lnTo>
                  <a:pt x="7978" y="510717"/>
                </a:lnTo>
                <a:lnTo>
                  <a:pt x="17716" y="463103"/>
                </a:lnTo>
                <a:lnTo>
                  <a:pt x="31076" y="416915"/>
                </a:lnTo>
                <a:lnTo>
                  <a:pt x="47904" y="372312"/>
                </a:lnTo>
                <a:lnTo>
                  <a:pt x="68040" y="329449"/>
                </a:lnTo>
                <a:lnTo>
                  <a:pt x="91329" y="288484"/>
                </a:lnTo>
                <a:lnTo>
                  <a:pt x="117614" y="249574"/>
                </a:lnTo>
                <a:lnTo>
                  <a:pt x="146738" y="212875"/>
                </a:lnTo>
                <a:lnTo>
                  <a:pt x="178544" y="178544"/>
                </a:lnTo>
                <a:lnTo>
                  <a:pt x="212875" y="146738"/>
                </a:lnTo>
                <a:lnTo>
                  <a:pt x="249574" y="117614"/>
                </a:lnTo>
                <a:lnTo>
                  <a:pt x="288484" y="91329"/>
                </a:lnTo>
                <a:lnTo>
                  <a:pt x="329449" y="68040"/>
                </a:lnTo>
                <a:lnTo>
                  <a:pt x="372312" y="47904"/>
                </a:lnTo>
                <a:lnTo>
                  <a:pt x="416915" y="31076"/>
                </a:lnTo>
                <a:lnTo>
                  <a:pt x="463103" y="17716"/>
                </a:lnTo>
                <a:lnTo>
                  <a:pt x="510717" y="7978"/>
                </a:lnTo>
                <a:lnTo>
                  <a:pt x="559602" y="2020"/>
                </a:lnTo>
                <a:lnTo>
                  <a:pt x="609599" y="0"/>
                </a:lnTo>
                <a:lnTo>
                  <a:pt x="3581399" y="0"/>
                </a:lnTo>
                <a:lnTo>
                  <a:pt x="3631397" y="2020"/>
                </a:lnTo>
                <a:lnTo>
                  <a:pt x="3680282" y="7978"/>
                </a:lnTo>
                <a:lnTo>
                  <a:pt x="3727896" y="17716"/>
                </a:lnTo>
                <a:lnTo>
                  <a:pt x="3774084" y="31076"/>
                </a:lnTo>
                <a:lnTo>
                  <a:pt x="3818687" y="47904"/>
                </a:lnTo>
                <a:lnTo>
                  <a:pt x="3861550" y="68040"/>
                </a:lnTo>
                <a:lnTo>
                  <a:pt x="3902515" y="91329"/>
                </a:lnTo>
                <a:lnTo>
                  <a:pt x="3941425" y="117614"/>
                </a:lnTo>
                <a:lnTo>
                  <a:pt x="3978124" y="146738"/>
                </a:lnTo>
                <a:lnTo>
                  <a:pt x="4012455" y="178544"/>
                </a:lnTo>
                <a:lnTo>
                  <a:pt x="4044261" y="212875"/>
                </a:lnTo>
                <a:lnTo>
                  <a:pt x="4073385" y="249574"/>
                </a:lnTo>
                <a:lnTo>
                  <a:pt x="4099670" y="288484"/>
                </a:lnTo>
                <a:lnTo>
                  <a:pt x="4122959" y="329449"/>
                </a:lnTo>
                <a:lnTo>
                  <a:pt x="4143095" y="372312"/>
                </a:lnTo>
                <a:lnTo>
                  <a:pt x="4159922" y="416915"/>
                </a:lnTo>
                <a:lnTo>
                  <a:pt x="4173283" y="463103"/>
                </a:lnTo>
                <a:lnTo>
                  <a:pt x="4183021" y="510717"/>
                </a:lnTo>
                <a:lnTo>
                  <a:pt x="4188979" y="559602"/>
                </a:lnTo>
                <a:lnTo>
                  <a:pt x="4190999" y="609599"/>
                </a:lnTo>
                <a:lnTo>
                  <a:pt x="4190999" y="3047999"/>
                </a:lnTo>
                <a:lnTo>
                  <a:pt x="4188979" y="3097996"/>
                </a:lnTo>
                <a:lnTo>
                  <a:pt x="4183021" y="3146880"/>
                </a:lnTo>
                <a:lnTo>
                  <a:pt x="4173283" y="3194493"/>
                </a:lnTo>
                <a:lnTo>
                  <a:pt x="4159922" y="3240680"/>
                </a:lnTo>
                <a:lnTo>
                  <a:pt x="4143095" y="3285283"/>
                </a:lnTo>
                <a:lnTo>
                  <a:pt x="4122959" y="3328146"/>
                </a:lnTo>
                <a:lnTo>
                  <a:pt x="4099670" y="3369111"/>
                </a:lnTo>
                <a:lnTo>
                  <a:pt x="4073385" y="3408021"/>
                </a:lnTo>
                <a:lnTo>
                  <a:pt x="4044261" y="3444721"/>
                </a:lnTo>
                <a:lnTo>
                  <a:pt x="4012455" y="3479052"/>
                </a:lnTo>
                <a:lnTo>
                  <a:pt x="3978124" y="3510858"/>
                </a:lnTo>
                <a:lnTo>
                  <a:pt x="3941425" y="3539982"/>
                </a:lnTo>
                <a:lnTo>
                  <a:pt x="3902515" y="3566267"/>
                </a:lnTo>
                <a:lnTo>
                  <a:pt x="3861550" y="3589557"/>
                </a:lnTo>
                <a:lnTo>
                  <a:pt x="3818687" y="3609694"/>
                </a:lnTo>
                <a:lnTo>
                  <a:pt x="3774084" y="3626522"/>
                </a:lnTo>
                <a:lnTo>
                  <a:pt x="3727896" y="3639883"/>
                </a:lnTo>
                <a:lnTo>
                  <a:pt x="3680282" y="3649621"/>
                </a:lnTo>
                <a:lnTo>
                  <a:pt x="3631397" y="3655579"/>
                </a:lnTo>
                <a:lnTo>
                  <a:pt x="3581399" y="3657599"/>
                </a:lnTo>
                <a:lnTo>
                  <a:pt x="609599" y="3657599"/>
                </a:lnTo>
                <a:lnTo>
                  <a:pt x="559602" y="3655579"/>
                </a:lnTo>
                <a:lnTo>
                  <a:pt x="510717" y="3649621"/>
                </a:lnTo>
                <a:lnTo>
                  <a:pt x="463103" y="3639883"/>
                </a:lnTo>
                <a:lnTo>
                  <a:pt x="416915" y="3626522"/>
                </a:lnTo>
                <a:lnTo>
                  <a:pt x="372312" y="3609694"/>
                </a:lnTo>
                <a:lnTo>
                  <a:pt x="329449" y="3589557"/>
                </a:lnTo>
                <a:lnTo>
                  <a:pt x="288484" y="3566267"/>
                </a:lnTo>
                <a:lnTo>
                  <a:pt x="249574" y="3539982"/>
                </a:lnTo>
                <a:lnTo>
                  <a:pt x="212875" y="3510858"/>
                </a:lnTo>
                <a:lnTo>
                  <a:pt x="178544" y="3479052"/>
                </a:lnTo>
                <a:lnTo>
                  <a:pt x="146738" y="3444721"/>
                </a:lnTo>
                <a:lnTo>
                  <a:pt x="117614" y="3408021"/>
                </a:lnTo>
                <a:lnTo>
                  <a:pt x="91329" y="3369111"/>
                </a:lnTo>
                <a:lnTo>
                  <a:pt x="68040" y="3328146"/>
                </a:lnTo>
                <a:lnTo>
                  <a:pt x="47904" y="3285283"/>
                </a:lnTo>
                <a:lnTo>
                  <a:pt x="31076" y="3240680"/>
                </a:lnTo>
                <a:lnTo>
                  <a:pt x="17716" y="3194493"/>
                </a:lnTo>
                <a:lnTo>
                  <a:pt x="7978" y="3146880"/>
                </a:lnTo>
                <a:lnTo>
                  <a:pt x="2020" y="3097996"/>
                </a:lnTo>
                <a:lnTo>
                  <a:pt x="0" y="3047999"/>
                </a:lnTo>
                <a:lnTo>
                  <a:pt x="0" y="609599"/>
                </a:lnTo>
                <a:close/>
              </a:path>
            </a:pathLst>
          </a:custGeom>
          <a:ln w="25907">
            <a:solidFill>
              <a:srgbClr val="88A3A6"/>
            </a:solidFill>
          </a:ln>
        </p:spPr>
        <p:txBody>
          <a:bodyPr wrap="square" lIns="0" tIns="0" rIns="0" bIns="0" rtlCol="0"/>
          <a:lstStyle/>
          <a:p>
            <a:endParaRPr/>
          </a:p>
        </p:txBody>
      </p:sp>
      <p:sp>
        <p:nvSpPr>
          <p:cNvPr id="4" name="object 4"/>
          <p:cNvSpPr/>
          <p:nvPr/>
        </p:nvSpPr>
        <p:spPr>
          <a:xfrm>
            <a:off x="457961" y="1981962"/>
            <a:ext cx="3505200" cy="3048000"/>
          </a:xfrm>
          <a:custGeom>
            <a:avLst/>
            <a:gdLst/>
            <a:ahLst/>
            <a:cxnLst/>
            <a:rect l="l" t="t" r="r" b="b"/>
            <a:pathLst>
              <a:path w="3505200" h="3048000">
                <a:moveTo>
                  <a:pt x="2997189" y="0"/>
                </a:moveTo>
                <a:lnTo>
                  <a:pt x="508016" y="0"/>
                </a:lnTo>
                <a:lnTo>
                  <a:pt x="466350" y="1684"/>
                </a:lnTo>
                <a:lnTo>
                  <a:pt x="425612" y="6648"/>
                </a:lnTo>
                <a:lnTo>
                  <a:pt x="385933" y="14764"/>
                </a:lnTo>
                <a:lnTo>
                  <a:pt x="347443" y="25898"/>
                </a:lnTo>
                <a:lnTo>
                  <a:pt x="310272" y="39921"/>
                </a:lnTo>
                <a:lnTo>
                  <a:pt x="274552" y="56702"/>
                </a:lnTo>
                <a:lnTo>
                  <a:pt x="240414" y="76111"/>
                </a:lnTo>
                <a:lnTo>
                  <a:pt x="207987" y="98015"/>
                </a:lnTo>
                <a:lnTo>
                  <a:pt x="177403" y="122286"/>
                </a:lnTo>
                <a:lnTo>
                  <a:pt x="148793" y="148791"/>
                </a:lnTo>
                <a:lnTo>
                  <a:pt x="122287" y="177401"/>
                </a:lnTo>
                <a:lnTo>
                  <a:pt x="98017" y="207985"/>
                </a:lnTo>
                <a:lnTo>
                  <a:pt x="76112" y="240411"/>
                </a:lnTo>
                <a:lnTo>
                  <a:pt x="56703" y="274549"/>
                </a:lnTo>
                <a:lnTo>
                  <a:pt x="39922" y="310268"/>
                </a:lnTo>
                <a:lnTo>
                  <a:pt x="25898" y="347438"/>
                </a:lnTo>
                <a:lnTo>
                  <a:pt x="14764" y="385928"/>
                </a:lnTo>
                <a:lnTo>
                  <a:pt x="6649" y="425607"/>
                </a:lnTo>
                <a:lnTo>
                  <a:pt x="1684" y="466345"/>
                </a:lnTo>
                <a:lnTo>
                  <a:pt x="0" y="508010"/>
                </a:lnTo>
                <a:lnTo>
                  <a:pt x="0" y="2539995"/>
                </a:lnTo>
                <a:lnTo>
                  <a:pt x="1684" y="2581657"/>
                </a:lnTo>
                <a:lnTo>
                  <a:pt x="6649" y="2622392"/>
                </a:lnTo>
                <a:lnTo>
                  <a:pt x="14764" y="2662069"/>
                </a:lnTo>
                <a:lnTo>
                  <a:pt x="25898" y="2700558"/>
                </a:lnTo>
                <a:lnTo>
                  <a:pt x="39922" y="2737727"/>
                </a:lnTo>
                <a:lnTo>
                  <a:pt x="56703" y="2773446"/>
                </a:lnTo>
                <a:lnTo>
                  <a:pt x="76112" y="2807583"/>
                </a:lnTo>
                <a:lnTo>
                  <a:pt x="98017" y="2840009"/>
                </a:lnTo>
                <a:lnTo>
                  <a:pt x="122287" y="2870593"/>
                </a:lnTo>
                <a:lnTo>
                  <a:pt x="148793" y="2899203"/>
                </a:lnTo>
                <a:lnTo>
                  <a:pt x="177403" y="2925708"/>
                </a:lnTo>
                <a:lnTo>
                  <a:pt x="207987" y="2949980"/>
                </a:lnTo>
                <a:lnTo>
                  <a:pt x="240414" y="2971885"/>
                </a:lnTo>
                <a:lnTo>
                  <a:pt x="274552" y="2991294"/>
                </a:lnTo>
                <a:lnTo>
                  <a:pt x="310272" y="3008076"/>
                </a:lnTo>
                <a:lnTo>
                  <a:pt x="347443" y="3022100"/>
                </a:lnTo>
                <a:lnTo>
                  <a:pt x="385933" y="3033235"/>
                </a:lnTo>
                <a:lnTo>
                  <a:pt x="425612" y="3041350"/>
                </a:lnTo>
                <a:lnTo>
                  <a:pt x="466350" y="3046315"/>
                </a:lnTo>
                <a:lnTo>
                  <a:pt x="508016" y="3047999"/>
                </a:lnTo>
                <a:lnTo>
                  <a:pt x="2997189" y="3047999"/>
                </a:lnTo>
                <a:lnTo>
                  <a:pt x="3038854" y="3046315"/>
                </a:lnTo>
                <a:lnTo>
                  <a:pt x="3079592" y="3041350"/>
                </a:lnTo>
                <a:lnTo>
                  <a:pt x="3119271" y="3033235"/>
                </a:lnTo>
                <a:lnTo>
                  <a:pt x="3157761" y="3022100"/>
                </a:lnTo>
                <a:lnTo>
                  <a:pt x="3194931" y="3008076"/>
                </a:lnTo>
                <a:lnTo>
                  <a:pt x="3230650" y="2991294"/>
                </a:lnTo>
                <a:lnTo>
                  <a:pt x="3264788" y="2971885"/>
                </a:lnTo>
                <a:lnTo>
                  <a:pt x="3297214" y="2949980"/>
                </a:lnTo>
                <a:lnTo>
                  <a:pt x="3327798" y="2925708"/>
                </a:lnTo>
                <a:lnTo>
                  <a:pt x="3356407" y="2899203"/>
                </a:lnTo>
                <a:lnTo>
                  <a:pt x="3382913" y="2870593"/>
                </a:lnTo>
                <a:lnTo>
                  <a:pt x="3407184" y="2840009"/>
                </a:lnTo>
                <a:lnTo>
                  <a:pt x="3429088" y="2807583"/>
                </a:lnTo>
                <a:lnTo>
                  <a:pt x="3448497" y="2773446"/>
                </a:lnTo>
                <a:lnTo>
                  <a:pt x="3465278" y="2737727"/>
                </a:lnTo>
                <a:lnTo>
                  <a:pt x="3479301" y="2700558"/>
                </a:lnTo>
                <a:lnTo>
                  <a:pt x="3490435" y="2662069"/>
                </a:lnTo>
                <a:lnTo>
                  <a:pt x="3498550" y="2622392"/>
                </a:lnTo>
                <a:lnTo>
                  <a:pt x="3503515" y="2581657"/>
                </a:lnTo>
                <a:lnTo>
                  <a:pt x="3505199" y="2539995"/>
                </a:lnTo>
                <a:lnTo>
                  <a:pt x="3505199" y="508010"/>
                </a:lnTo>
                <a:lnTo>
                  <a:pt x="3503515" y="466345"/>
                </a:lnTo>
                <a:lnTo>
                  <a:pt x="3498550" y="425607"/>
                </a:lnTo>
                <a:lnTo>
                  <a:pt x="3490435" y="385928"/>
                </a:lnTo>
                <a:lnTo>
                  <a:pt x="3479301" y="347438"/>
                </a:lnTo>
                <a:lnTo>
                  <a:pt x="3465278" y="310268"/>
                </a:lnTo>
                <a:lnTo>
                  <a:pt x="3448497" y="274549"/>
                </a:lnTo>
                <a:lnTo>
                  <a:pt x="3429088" y="240411"/>
                </a:lnTo>
                <a:lnTo>
                  <a:pt x="3407184" y="207985"/>
                </a:lnTo>
                <a:lnTo>
                  <a:pt x="3382913" y="177401"/>
                </a:lnTo>
                <a:lnTo>
                  <a:pt x="3356407" y="148791"/>
                </a:lnTo>
                <a:lnTo>
                  <a:pt x="3327798" y="122286"/>
                </a:lnTo>
                <a:lnTo>
                  <a:pt x="3297214" y="98015"/>
                </a:lnTo>
                <a:lnTo>
                  <a:pt x="3264788" y="76111"/>
                </a:lnTo>
                <a:lnTo>
                  <a:pt x="3230650" y="56702"/>
                </a:lnTo>
                <a:lnTo>
                  <a:pt x="3194931" y="39921"/>
                </a:lnTo>
                <a:lnTo>
                  <a:pt x="3157761" y="25898"/>
                </a:lnTo>
                <a:lnTo>
                  <a:pt x="3119271" y="14764"/>
                </a:lnTo>
                <a:lnTo>
                  <a:pt x="3079592" y="6648"/>
                </a:lnTo>
                <a:lnTo>
                  <a:pt x="3038854" y="1684"/>
                </a:lnTo>
                <a:lnTo>
                  <a:pt x="2997189" y="0"/>
                </a:lnTo>
                <a:close/>
              </a:path>
            </a:pathLst>
          </a:custGeom>
          <a:solidFill>
            <a:srgbClr val="727272"/>
          </a:solidFill>
        </p:spPr>
        <p:txBody>
          <a:bodyPr wrap="square" lIns="0" tIns="0" rIns="0" bIns="0" rtlCol="0"/>
          <a:lstStyle/>
          <a:p>
            <a:endParaRPr/>
          </a:p>
        </p:txBody>
      </p:sp>
      <p:sp>
        <p:nvSpPr>
          <p:cNvPr id="5" name="object 5"/>
          <p:cNvSpPr/>
          <p:nvPr/>
        </p:nvSpPr>
        <p:spPr>
          <a:xfrm>
            <a:off x="457961" y="1981962"/>
            <a:ext cx="3505200" cy="3048000"/>
          </a:xfrm>
          <a:custGeom>
            <a:avLst/>
            <a:gdLst/>
            <a:ahLst/>
            <a:cxnLst/>
            <a:rect l="l" t="t" r="r" b="b"/>
            <a:pathLst>
              <a:path w="3505200" h="3048000">
                <a:moveTo>
                  <a:pt x="0" y="508010"/>
                </a:moveTo>
                <a:lnTo>
                  <a:pt x="1684" y="466345"/>
                </a:lnTo>
                <a:lnTo>
                  <a:pt x="6649" y="425607"/>
                </a:lnTo>
                <a:lnTo>
                  <a:pt x="14764" y="385928"/>
                </a:lnTo>
                <a:lnTo>
                  <a:pt x="25898" y="347438"/>
                </a:lnTo>
                <a:lnTo>
                  <a:pt x="39922" y="310268"/>
                </a:lnTo>
                <a:lnTo>
                  <a:pt x="56703" y="274549"/>
                </a:lnTo>
                <a:lnTo>
                  <a:pt x="76112" y="240411"/>
                </a:lnTo>
                <a:lnTo>
                  <a:pt x="98017" y="207985"/>
                </a:lnTo>
                <a:lnTo>
                  <a:pt x="122287" y="177401"/>
                </a:lnTo>
                <a:lnTo>
                  <a:pt x="148793" y="148791"/>
                </a:lnTo>
                <a:lnTo>
                  <a:pt x="177403" y="122286"/>
                </a:lnTo>
                <a:lnTo>
                  <a:pt x="207987" y="98015"/>
                </a:lnTo>
                <a:lnTo>
                  <a:pt x="240414" y="76111"/>
                </a:lnTo>
                <a:lnTo>
                  <a:pt x="274552" y="56702"/>
                </a:lnTo>
                <a:lnTo>
                  <a:pt x="310272" y="39921"/>
                </a:lnTo>
                <a:lnTo>
                  <a:pt x="347443" y="25898"/>
                </a:lnTo>
                <a:lnTo>
                  <a:pt x="385933" y="14764"/>
                </a:lnTo>
                <a:lnTo>
                  <a:pt x="425612" y="6648"/>
                </a:lnTo>
                <a:lnTo>
                  <a:pt x="466350" y="1684"/>
                </a:lnTo>
                <a:lnTo>
                  <a:pt x="508016" y="0"/>
                </a:lnTo>
                <a:lnTo>
                  <a:pt x="2997189" y="0"/>
                </a:lnTo>
                <a:lnTo>
                  <a:pt x="3038854" y="1684"/>
                </a:lnTo>
                <a:lnTo>
                  <a:pt x="3079592" y="6648"/>
                </a:lnTo>
                <a:lnTo>
                  <a:pt x="3119271" y="14764"/>
                </a:lnTo>
                <a:lnTo>
                  <a:pt x="3157761" y="25898"/>
                </a:lnTo>
                <a:lnTo>
                  <a:pt x="3194931" y="39921"/>
                </a:lnTo>
                <a:lnTo>
                  <a:pt x="3230650" y="56702"/>
                </a:lnTo>
                <a:lnTo>
                  <a:pt x="3264788" y="76111"/>
                </a:lnTo>
                <a:lnTo>
                  <a:pt x="3297214" y="98015"/>
                </a:lnTo>
                <a:lnTo>
                  <a:pt x="3327798" y="122286"/>
                </a:lnTo>
                <a:lnTo>
                  <a:pt x="3356407" y="148791"/>
                </a:lnTo>
                <a:lnTo>
                  <a:pt x="3382913" y="177401"/>
                </a:lnTo>
                <a:lnTo>
                  <a:pt x="3407184" y="207985"/>
                </a:lnTo>
                <a:lnTo>
                  <a:pt x="3429088" y="240411"/>
                </a:lnTo>
                <a:lnTo>
                  <a:pt x="3448497" y="274549"/>
                </a:lnTo>
                <a:lnTo>
                  <a:pt x="3465278" y="310268"/>
                </a:lnTo>
                <a:lnTo>
                  <a:pt x="3479301" y="347438"/>
                </a:lnTo>
                <a:lnTo>
                  <a:pt x="3490435" y="385928"/>
                </a:lnTo>
                <a:lnTo>
                  <a:pt x="3498550" y="425607"/>
                </a:lnTo>
                <a:lnTo>
                  <a:pt x="3503515" y="466345"/>
                </a:lnTo>
                <a:lnTo>
                  <a:pt x="3505199" y="508010"/>
                </a:lnTo>
                <a:lnTo>
                  <a:pt x="3505199" y="2539995"/>
                </a:lnTo>
                <a:lnTo>
                  <a:pt x="3503515" y="2581657"/>
                </a:lnTo>
                <a:lnTo>
                  <a:pt x="3498550" y="2622392"/>
                </a:lnTo>
                <a:lnTo>
                  <a:pt x="3490435" y="2662069"/>
                </a:lnTo>
                <a:lnTo>
                  <a:pt x="3479301" y="2700558"/>
                </a:lnTo>
                <a:lnTo>
                  <a:pt x="3465278" y="2737727"/>
                </a:lnTo>
                <a:lnTo>
                  <a:pt x="3448497" y="2773446"/>
                </a:lnTo>
                <a:lnTo>
                  <a:pt x="3429088" y="2807583"/>
                </a:lnTo>
                <a:lnTo>
                  <a:pt x="3407184" y="2840009"/>
                </a:lnTo>
                <a:lnTo>
                  <a:pt x="3382913" y="2870593"/>
                </a:lnTo>
                <a:lnTo>
                  <a:pt x="3356407" y="2899203"/>
                </a:lnTo>
                <a:lnTo>
                  <a:pt x="3327798" y="2925708"/>
                </a:lnTo>
                <a:lnTo>
                  <a:pt x="3297214" y="2949980"/>
                </a:lnTo>
                <a:lnTo>
                  <a:pt x="3264788" y="2971885"/>
                </a:lnTo>
                <a:lnTo>
                  <a:pt x="3230650" y="2991294"/>
                </a:lnTo>
                <a:lnTo>
                  <a:pt x="3194931" y="3008076"/>
                </a:lnTo>
                <a:lnTo>
                  <a:pt x="3157761" y="3022100"/>
                </a:lnTo>
                <a:lnTo>
                  <a:pt x="3119271" y="3033235"/>
                </a:lnTo>
                <a:lnTo>
                  <a:pt x="3079592" y="3041350"/>
                </a:lnTo>
                <a:lnTo>
                  <a:pt x="3038854" y="3046315"/>
                </a:lnTo>
                <a:lnTo>
                  <a:pt x="2997189" y="3047999"/>
                </a:lnTo>
                <a:lnTo>
                  <a:pt x="508016" y="3047999"/>
                </a:lnTo>
                <a:lnTo>
                  <a:pt x="466350" y="3046315"/>
                </a:lnTo>
                <a:lnTo>
                  <a:pt x="425612" y="3041350"/>
                </a:lnTo>
                <a:lnTo>
                  <a:pt x="385933" y="3033235"/>
                </a:lnTo>
                <a:lnTo>
                  <a:pt x="347443" y="3022100"/>
                </a:lnTo>
                <a:lnTo>
                  <a:pt x="310272" y="3008076"/>
                </a:lnTo>
                <a:lnTo>
                  <a:pt x="274552" y="2991294"/>
                </a:lnTo>
                <a:lnTo>
                  <a:pt x="240414" y="2971885"/>
                </a:lnTo>
                <a:lnTo>
                  <a:pt x="207987" y="2949980"/>
                </a:lnTo>
                <a:lnTo>
                  <a:pt x="177403" y="2925708"/>
                </a:lnTo>
                <a:lnTo>
                  <a:pt x="148793" y="2899203"/>
                </a:lnTo>
                <a:lnTo>
                  <a:pt x="122287" y="2870593"/>
                </a:lnTo>
                <a:lnTo>
                  <a:pt x="98017" y="2840009"/>
                </a:lnTo>
                <a:lnTo>
                  <a:pt x="76112" y="2807583"/>
                </a:lnTo>
                <a:lnTo>
                  <a:pt x="56703" y="2773446"/>
                </a:lnTo>
                <a:lnTo>
                  <a:pt x="39922" y="2737727"/>
                </a:lnTo>
                <a:lnTo>
                  <a:pt x="25898" y="2700558"/>
                </a:lnTo>
                <a:lnTo>
                  <a:pt x="14764" y="2662069"/>
                </a:lnTo>
                <a:lnTo>
                  <a:pt x="6649" y="2622392"/>
                </a:lnTo>
                <a:lnTo>
                  <a:pt x="1684" y="2581657"/>
                </a:lnTo>
                <a:lnTo>
                  <a:pt x="0" y="2539995"/>
                </a:lnTo>
                <a:lnTo>
                  <a:pt x="0" y="508010"/>
                </a:lnTo>
                <a:close/>
              </a:path>
            </a:pathLst>
          </a:custGeom>
          <a:ln w="25907">
            <a:solidFill>
              <a:srgbClr val="88A3A6"/>
            </a:solidFill>
          </a:ln>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40132" rIns="0" bIns="0" rtlCol="0">
            <a:spAutoFit/>
          </a:bodyPr>
          <a:lstStyle/>
          <a:p>
            <a:pPr marL="547370">
              <a:lnSpc>
                <a:spcPts val="5260"/>
              </a:lnSpc>
            </a:pPr>
            <a:r>
              <a:rPr dirty="0"/>
              <a:t>Electrochemical</a:t>
            </a:r>
            <a:r>
              <a:rPr spc="-55" dirty="0">
                <a:latin typeface="Times New Roman"/>
                <a:cs typeface="Times New Roman"/>
              </a:rPr>
              <a:t> </a:t>
            </a:r>
            <a:r>
              <a:rPr dirty="0"/>
              <a:t>Techni</a:t>
            </a:r>
            <a:r>
              <a:rPr spc="10" dirty="0"/>
              <a:t>q</a:t>
            </a:r>
            <a:r>
              <a:rPr dirty="0"/>
              <a:t>ues</a:t>
            </a:r>
          </a:p>
        </p:txBody>
      </p:sp>
      <p:sp>
        <p:nvSpPr>
          <p:cNvPr id="7" name="object 7"/>
          <p:cNvSpPr/>
          <p:nvPr/>
        </p:nvSpPr>
        <p:spPr>
          <a:xfrm>
            <a:off x="609600" y="2438400"/>
            <a:ext cx="3151631" cy="22860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953000" y="2133600"/>
            <a:ext cx="3886200" cy="2974848"/>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535940" y="5283019"/>
            <a:ext cx="2586355" cy="528955"/>
          </a:xfrm>
          <a:prstGeom prst="rect">
            <a:avLst/>
          </a:prstGeom>
        </p:spPr>
        <p:txBody>
          <a:bodyPr vert="horz" wrap="square" lIns="0" tIns="0" rIns="0" bIns="0" rtlCol="0">
            <a:spAutoFit/>
          </a:bodyPr>
          <a:lstStyle/>
          <a:p>
            <a:pPr marL="12700" marR="5080">
              <a:lnSpc>
                <a:spcPct val="100000"/>
              </a:lnSpc>
            </a:pPr>
            <a:r>
              <a:rPr sz="1800" spc="-5" dirty="0">
                <a:latin typeface="Times New Roman"/>
                <a:cs typeface="Times New Roman"/>
              </a:rPr>
              <a:t>U</a:t>
            </a:r>
            <a:r>
              <a:rPr sz="1800" spc="-10" dirty="0">
                <a:latin typeface="Times New Roman"/>
                <a:cs typeface="Times New Roman"/>
              </a:rPr>
              <a:t>seful</a:t>
            </a:r>
            <a:r>
              <a:rPr sz="1800" dirty="0">
                <a:latin typeface="Times New Roman"/>
                <a:cs typeface="Times New Roman"/>
              </a:rPr>
              <a:t> for </a:t>
            </a:r>
            <a:r>
              <a:rPr sz="1800" spc="-10" dirty="0">
                <a:latin typeface="Times New Roman"/>
                <a:cs typeface="Times New Roman"/>
              </a:rPr>
              <a:t>o</a:t>
            </a:r>
            <a:r>
              <a:rPr sz="1800" dirty="0">
                <a:latin typeface="Times New Roman"/>
                <a:cs typeface="Times New Roman"/>
              </a:rPr>
              <a:t>t</a:t>
            </a:r>
            <a:r>
              <a:rPr sz="1800" spc="-10" dirty="0">
                <a:latin typeface="Times New Roman"/>
                <a:cs typeface="Times New Roman"/>
              </a:rPr>
              <a:t>her</a:t>
            </a:r>
            <a:r>
              <a:rPr sz="1800" spc="-5" dirty="0">
                <a:latin typeface="Times New Roman"/>
                <a:cs typeface="Times New Roman"/>
              </a:rPr>
              <a:t> te</a:t>
            </a:r>
            <a:r>
              <a:rPr sz="1800" spc="-10" dirty="0">
                <a:latin typeface="Times New Roman"/>
                <a:cs typeface="Times New Roman"/>
              </a:rPr>
              <a:t>chn</a:t>
            </a:r>
            <a:r>
              <a:rPr sz="1800" dirty="0">
                <a:latin typeface="Times New Roman"/>
                <a:cs typeface="Times New Roman"/>
              </a:rPr>
              <a:t>i</a:t>
            </a:r>
            <a:r>
              <a:rPr sz="1800" spc="-10" dirty="0">
                <a:latin typeface="Times New Roman"/>
                <a:cs typeface="Times New Roman"/>
              </a:rPr>
              <a:t>ques:</a:t>
            </a:r>
            <a:r>
              <a:rPr sz="1800" spc="-5" dirty="0">
                <a:latin typeface="Times New Roman"/>
                <a:cs typeface="Times New Roman"/>
              </a:rPr>
              <a:t> </a:t>
            </a:r>
            <a:r>
              <a:rPr sz="1800" spc="-5" dirty="0">
                <a:solidFill>
                  <a:srgbClr val="009898"/>
                </a:solidFill>
                <a:latin typeface="Times New Roman"/>
                <a:cs typeface="Times New Roman"/>
              </a:rPr>
              <a:t>S</a:t>
            </a:r>
            <a:r>
              <a:rPr sz="1800" spc="-15" dirty="0">
                <a:solidFill>
                  <a:srgbClr val="009898"/>
                </a:solidFill>
                <a:latin typeface="Times New Roman"/>
                <a:cs typeface="Times New Roman"/>
              </a:rPr>
              <a:t>W</a:t>
            </a:r>
            <a:r>
              <a:rPr sz="1800" dirty="0">
                <a:solidFill>
                  <a:srgbClr val="009898"/>
                </a:solidFill>
                <a:latin typeface="Times New Roman"/>
                <a:cs typeface="Times New Roman"/>
              </a:rPr>
              <a:t>V</a:t>
            </a:r>
            <a:endParaRPr sz="1800">
              <a:latin typeface="Times New Roman"/>
              <a:cs typeface="Times New Roman"/>
            </a:endParaRPr>
          </a:p>
        </p:txBody>
      </p:sp>
      <p:sp>
        <p:nvSpPr>
          <p:cNvPr id="10" name="object 10"/>
          <p:cNvSpPr/>
          <p:nvPr/>
        </p:nvSpPr>
        <p:spPr>
          <a:xfrm>
            <a:off x="548640" y="5782497"/>
            <a:ext cx="506095" cy="0"/>
          </a:xfrm>
          <a:custGeom>
            <a:avLst/>
            <a:gdLst/>
            <a:ahLst/>
            <a:cxnLst/>
            <a:rect l="l" t="t" r="r" b="b"/>
            <a:pathLst>
              <a:path w="506094">
                <a:moveTo>
                  <a:pt x="0" y="0"/>
                </a:moveTo>
                <a:lnTo>
                  <a:pt x="505967" y="0"/>
                </a:lnTo>
              </a:path>
            </a:pathLst>
          </a:custGeom>
          <a:ln w="11937">
            <a:solidFill>
              <a:srgbClr val="009898"/>
            </a:solidFill>
          </a:ln>
        </p:spPr>
        <p:txBody>
          <a:bodyPr wrap="square" lIns="0" tIns="0" rIns="0" bIns="0" rtlCol="0"/>
          <a:lstStyle/>
          <a:p>
            <a:endParaRPr/>
          </a:p>
        </p:txBody>
      </p:sp>
      <p:sp>
        <p:nvSpPr>
          <p:cNvPr id="11" name="object 11"/>
          <p:cNvSpPr txBox="1"/>
          <p:nvPr/>
        </p:nvSpPr>
        <p:spPr>
          <a:xfrm>
            <a:off x="535940" y="5831984"/>
            <a:ext cx="781685" cy="528320"/>
          </a:xfrm>
          <a:prstGeom prst="rect">
            <a:avLst/>
          </a:prstGeom>
        </p:spPr>
        <p:txBody>
          <a:bodyPr vert="horz" wrap="square" lIns="0" tIns="0" rIns="0" bIns="0" rtlCol="0">
            <a:spAutoFit/>
          </a:bodyPr>
          <a:lstStyle/>
          <a:p>
            <a:pPr marL="12700" marR="5080">
              <a:lnSpc>
                <a:spcPct val="100000"/>
              </a:lnSpc>
            </a:pPr>
            <a:r>
              <a:rPr sz="1800" u="sng" spc="-5" dirty="0">
                <a:solidFill>
                  <a:srgbClr val="009898"/>
                </a:solidFill>
                <a:latin typeface="Times New Roman"/>
                <a:cs typeface="Times New Roman"/>
              </a:rPr>
              <a:t>A</a:t>
            </a:r>
            <a:r>
              <a:rPr sz="1800" u="sng" spc="-15" dirty="0">
                <a:solidFill>
                  <a:srgbClr val="009898"/>
                </a:solidFill>
                <a:latin typeface="Times New Roman"/>
                <a:cs typeface="Times New Roman"/>
              </a:rPr>
              <a:t>m</a:t>
            </a:r>
            <a:r>
              <a:rPr sz="1800" u="sng" dirty="0">
                <a:solidFill>
                  <a:srgbClr val="009898"/>
                </a:solidFill>
                <a:latin typeface="Times New Roman"/>
                <a:cs typeface="Times New Roman"/>
              </a:rPr>
              <a:t>p</a:t>
            </a:r>
            <a:r>
              <a:rPr sz="1800" u="sng" spc="5" dirty="0">
                <a:solidFill>
                  <a:srgbClr val="009898"/>
                </a:solidFill>
                <a:latin typeface="Times New Roman"/>
                <a:cs typeface="Times New Roman"/>
              </a:rPr>
              <a:t> </a:t>
            </a:r>
            <a:r>
              <a:rPr sz="1800" u="sng" spc="-10" dirty="0">
                <a:solidFill>
                  <a:srgbClr val="009898"/>
                </a:solidFill>
                <a:latin typeface="Times New Roman"/>
                <a:cs typeface="Times New Roman"/>
              </a:rPr>
              <a:t>i*t</a:t>
            </a:r>
            <a:r>
              <a:rPr sz="1800" spc="-5" dirty="0">
                <a:solidFill>
                  <a:srgbClr val="009898"/>
                </a:solidFill>
                <a:latin typeface="Times New Roman"/>
                <a:cs typeface="Times New Roman"/>
              </a:rPr>
              <a:t> </a:t>
            </a:r>
            <a:r>
              <a:rPr sz="1800" dirty="0">
                <a:solidFill>
                  <a:srgbClr val="009898"/>
                </a:solidFill>
                <a:latin typeface="Times New Roman"/>
                <a:cs typeface="Times New Roman"/>
              </a:rPr>
              <a:t>EIS</a:t>
            </a:r>
            <a:endParaRPr sz="1800">
              <a:latin typeface="Times New Roman"/>
              <a:cs typeface="Times New Roman"/>
            </a:endParaRPr>
          </a:p>
        </p:txBody>
      </p:sp>
      <p:sp>
        <p:nvSpPr>
          <p:cNvPr id="12" name="object 12"/>
          <p:cNvSpPr/>
          <p:nvPr/>
        </p:nvSpPr>
        <p:spPr>
          <a:xfrm>
            <a:off x="548640" y="6331137"/>
            <a:ext cx="342900" cy="0"/>
          </a:xfrm>
          <a:custGeom>
            <a:avLst/>
            <a:gdLst/>
            <a:ahLst/>
            <a:cxnLst/>
            <a:rect l="l" t="t" r="r" b="b"/>
            <a:pathLst>
              <a:path w="342900">
                <a:moveTo>
                  <a:pt x="0" y="0"/>
                </a:moveTo>
                <a:lnTo>
                  <a:pt x="342899" y="0"/>
                </a:lnTo>
              </a:path>
            </a:pathLst>
          </a:custGeom>
          <a:ln w="11937">
            <a:solidFill>
              <a:srgbClr val="009898"/>
            </a:solidFill>
          </a:ln>
        </p:spPr>
        <p:txBody>
          <a:bodyPr wrap="square" lIns="0" tIns="0" rIns="0" bIns="0" rtlCol="0"/>
          <a:lstStyle/>
          <a:p>
            <a:endParaRPr/>
          </a:p>
        </p:txBody>
      </p:sp>
      <p:sp>
        <p:nvSpPr>
          <p:cNvPr id="13" name="object 13"/>
          <p:cNvSpPr/>
          <p:nvPr/>
        </p:nvSpPr>
        <p:spPr>
          <a:xfrm>
            <a:off x="3934967" y="3113532"/>
            <a:ext cx="822960" cy="937259"/>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4039361" y="3201162"/>
            <a:ext cx="685799" cy="76199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039361" y="3201162"/>
            <a:ext cx="685800" cy="762000"/>
          </a:xfrm>
          <a:custGeom>
            <a:avLst/>
            <a:gdLst/>
            <a:ahLst/>
            <a:cxnLst/>
            <a:rect l="l" t="t" r="r" b="b"/>
            <a:pathLst>
              <a:path w="685800" h="762000">
                <a:moveTo>
                  <a:pt x="0" y="190499"/>
                </a:moveTo>
                <a:lnTo>
                  <a:pt x="342899" y="190499"/>
                </a:lnTo>
                <a:lnTo>
                  <a:pt x="342899" y="0"/>
                </a:lnTo>
                <a:lnTo>
                  <a:pt x="685799" y="380999"/>
                </a:lnTo>
                <a:lnTo>
                  <a:pt x="342899" y="761999"/>
                </a:lnTo>
                <a:lnTo>
                  <a:pt x="342899" y="571499"/>
                </a:lnTo>
                <a:lnTo>
                  <a:pt x="0" y="571499"/>
                </a:lnTo>
                <a:lnTo>
                  <a:pt x="0" y="190499"/>
                </a:lnTo>
                <a:close/>
              </a:path>
            </a:pathLst>
          </a:custGeom>
          <a:ln w="25907">
            <a:solidFill>
              <a:srgbClr val="71BEC5"/>
            </a:solidFill>
          </a:ln>
        </p:spPr>
        <p:txBody>
          <a:bodyPr wrap="square" lIns="0" tIns="0" rIns="0" bIns="0" rtlCol="0"/>
          <a:lstStyle/>
          <a:p>
            <a:endParaRPr/>
          </a:p>
        </p:txBody>
      </p:sp>
      <p:sp>
        <p:nvSpPr>
          <p:cNvPr id="16" name="object 16"/>
          <p:cNvSpPr txBox="1"/>
          <p:nvPr/>
        </p:nvSpPr>
        <p:spPr>
          <a:xfrm>
            <a:off x="840133" y="1330688"/>
            <a:ext cx="6656070" cy="763905"/>
          </a:xfrm>
          <a:prstGeom prst="rect">
            <a:avLst/>
          </a:prstGeom>
        </p:spPr>
        <p:txBody>
          <a:bodyPr vert="horz" wrap="square" lIns="0" tIns="0" rIns="0" bIns="0" rtlCol="0">
            <a:spAutoFit/>
          </a:bodyPr>
          <a:lstStyle/>
          <a:p>
            <a:pPr marL="12700">
              <a:lnSpc>
                <a:spcPct val="100000"/>
              </a:lnSpc>
            </a:pPr>
            <a:r>
              <a:rPr sz="3200" dirty="0">
                <a:solidFill>
                  <a:srgbClr val="C00000"/>
                </a:solidFill>
                <a:latin typeface="Times New Roman"/>
                <a:cs typeface="Times New Roman"/>
              </a:rPr>
              <a:t>Cyclic</a:t>
            </a:r>
            <a:r>
              <a:rPr sz="3200" spc="-65" dirty="0">
                <a:solidFill>
                  <a:srgbClr val="C00000"/>
                </a:solidFill>
                <a:latin typeface="Times New Roman"/>
                <a:cs typeface="Times New Roman"/>
              </a:rPr>
              <a:t> </a:t>
            </a:r>
            <a:r>
              <a:rPr sz="3200" spc="-409" dirty="0">
                <a:solidFill>
                  <a:srgbClr val="C00000"/>
                </a:solidFill>
                <a:latin typeface="Times New Roman"/>
                <a:cs typeface="Times New Roman"/>
              </a:rPr>
              <a:t>V</a:t>
            </a:r>
            <a:r>
              <a:rPr sz="3200" dirty="0">
                <a:solidFill>
                  <a:srgbClr val="C00000"/>
                </a:solidFill>
                <a:latin typeface="Times New Roman"/>
                <a:cs typeface="Times New Roman"/>
              </a:rPr>
              <a:t>oltammetry</a:t>
            </a:r>
            <a:r>
              <a:rPr sz="3200" spc="-40" dirty="0">
                <a:solidFill>
                  <a:srgbClr val="C00000"/>
                </a:solidFill>
                <a:latin typeface="Times New Roman"/>
                <a:cs typeface="Times New Roman"/>
              </a:rPr>
              <a:t> </a:t>
            </a:r>
            <a:r>
              <a:rPr sz="3200" dirty="0">
                <a:solidFill>
                  <a:srgbClr val="C00000"/>
                </a:solidFill>
                <a:latin typeface="Times New Roman"/>
                <a:cs typeface="Times New Roman"/>
              </a:rPr>
              <a:t>(CV)</a:t>
            </a:r>
            <a:endParaRPr sz="3200">
              <a:latin typeface="Times New Roman"/>
              <a:cs typeface="Times New Roman"/>
            </a:endParaRPr>
          </a:p>
          <a:p>
            <a:pPr marR="5080" algn="r">
              <a:lnSpc>
                <a:spcPts val="2390"/>
              </a:lnSpc>
              <a:spcBef>
                <a:spcPts val="400"/>
              </a:spcBef>
            </a:pPr>
            <a:r>
              <a:rPr sz="2000" b="1" dirty="0">
                <a:solidFill>
                  <a:srgbClr val="71BEC5"/>
                </a:solidFill>
                <a:latin typeface="Times New Roman"/>
                <a:cs typeface="Times New Roman"/>
              </a:rPr>
              <a:t>Ou</a:t>
            </a:r>
            <a:r>
              <a:rPr sz="2000" b="1" spc="5" dirty="0">
                <a:solidFill>
                  <a:srgbClr val="71BEC5"/>
                </a:solidFill>
                <a:latin typeface="Times New Roman"/>
                <a:cs typeface="Times New Roman"/>
              </a:rPr>
              <a:t>t</a:t>
            </a:r>
            <a:r>
              <a:rPr sz="2000" b="1" spc="-5" dirty="0">
                <a:solidFill>
                  <a:srgbClr val="71BEC5"/>
                </a:solidFill>
                <a:latin typeface="Times New Roman"/>
                <a:cs typeface="Times New Roman"/>
              </a:rPr>
              <a:t>put</a:t>
            </a:r>
            <a:endParaRPr sz="2000">
              <a:latin typeface="Times New Roman"/>
              <a:cs typeface="Times New Roman"/>
            </a:endParaRPr>
          </a:p>
        </p:txBody>
      </p:sp>
      <p:sp>
        <p:nvSpPr>
          <p:cNvPr id="17" name="object 17"/>
          <p:cNvSpPr txBox="1"/>
          <p:nvPr/>
        </p:nvSpPr>
        <p:spPr>
          <a:xfrm>
            <a:off x="1739266" y="2055419"/>
            <a:ext cx="633730" cy="280035"/>
          </a:xfrm>
          <a:prstGeom prst="rect">
            <a:avLst/>
          </a:prstGeom>
        </p:spPr>
        <p:txBody>
          <a:bodyPr vert="horz" wrap="square" lIns="0" tIns="0" rIns="0" bIns="0" rtlCol="0">
            <a:spAutoFit/>
          </a:bodyPr>
          <a:lstStyle/>
          <a:p>
            <a:pPr marL="12700">
              <a:lnSpc>
                <a:spcPct val="100000"/>
              </a:lnSpc>
            </a:pPr>
            <a:r>
              <a:rPr sz="2000" b="1" spc="-5" dirty="0">
                <a:solidFill>
                  <a:srgbClr val="FF0000"/>
                </a:solidFill>
                <a:latin typeface="Times New Roman"/>
                <a:cs typeface="Times New Roman"/>
              </a:rPr>
              <a:t>Input</a:t>
            </a:r>
            <a:endParaRPr sz="2000">
              <a:latin typeface="Times New Roman"/>
              <a:cs typeface="Times New Roman"/>
            </a:endParaRPr>
          </a:p>
        </p:txBody>
      </p:sp>
      <p:sp>
        <p:nvSpPr>
          <p:cNvPr id="18" name="object 18"/>
          <p:cNvSpPr txBox="1"/>
          <p:nvPr/>
        </p:nvSpPr>
        <p:spPr>
          <a:xfrm>
            <a:off x="5135376" y="5641918"/>
            <a:ext cx="3444240" cy="975994"/>
          </a:xfrm>
          <a:prstGeom prst="rect">
            <a:avLst/>
          </a:prstGeom>
        </p:spPr>
        <p:txBody>
          <a:bodyPr vert="horz" wrap="square" lIns="0" tIns="0" rIns="0" bIns="0" rtlCol="0">
            <a:spAutoFit/>
          </a:bodyPr>
          <a:lstStyle/>
          <a:p>
            <a:pPr marL="12065" marR="5080" indent="1270" algn="ctr">
              <a:lnSpc>
                <a:spcPct val="100000"/>
              </a:lnSpc>
            </a:pPr>
            <a:r>
              <a:rPr sz="2200" spc="-20" dirty="0">
                <a:solidFill>
                  <a:srgbClr val="7F7F7F"/>
                </a:solidFill>
                <a:latin typeface="Times New Roman"/>
                <a:cs typeface="Times New Roman"/>
              </a:rPr>
              <a:t>For</a:t>
            </a:r>
            <a:r>
              <a:rPr sz="2200" spc="-30" dirty="0">
                <a:solidFill>
                  <a:srgbClr val="7F7F7F"/>
                </a:solidFill>
                <a:latin typeface="Times New Roman"/>
                <a:cs typeface="Times New Roman"/>
              </a:rPr>
              <a:t>m</a:t>
            </a:r>
            <a:r>
              <a:rPr sz="2200" spc="-10" dirty="0">
                <a:solidFill>
                  <a:srgbClr val="7F7F7F"/>
                </a:solidFill>
                <a:latin typeface="Times New Roman"/>
                <a:cs typeface="Times New Roman"/>
              </a:rPr>
              <a:t>al</a:t>
            </a:r>
            <a:r>
              <a:rPr sz="2200" spc="20" dirty="0">
                <a:solidFill>
                  <a:srgbClr val="7F7F7F"/>
                </a:solidFill>
                <a:latin typeface="Times New Roman"/>
                <a:cs typeface="Times New Roman"/>
              </a:rPr>
              <a:t> </a:t>
            </a:r>
            <a:r>
              <a:rPr sz="2200" spc="-20" dirty="0">
                <a:solidFill>
                  <a:srgbClr val="7F7F7F"/>
                </a:solidFill>
                <a:latin typeface="Times New Roman"/>
                <a:cs typeface="Times New Roman"/>
              </a:rPr>
              <a:t>Po</a:t>
            </a:r>
            <a:r>
              <a:rPr sz="2200" spc="-5" dirty="0">
                <a:solidFill>
                  <a:srgbClr val="7F7F7F"/>
                </a:solidFill>
                <a:latin typeface="Times New Roman"/>
                <a:cs typeface="Times New Roman"/>
              </a:rPr>
              <a:t>t</a:t>
            </a:r>
            <a:r>
              <a:rPr sz="2200" spc="-10" dirty="0">
                <a:solidFill>
                  <a:srgbClr val="7F7F7F"/>
                </a:solidFill>
                <a:latin typeface="Times New Roman"/>
                <a:cs typeface="Times New Roman"/>
              </a:rPr>
              <a:t>ential:</a:t>
            </a:r>
            <a:r>
              <a:rPr sz="2200" spc="-120" dirty="0">
                <a:solidFill>
                  <a:srgbClr val="7F7F7F"/>
                </a:solidFill>
                <a:latin typeface="Times New Roman"/>
                <a:cs typeface="Times New Roman"/>
              </a:rPr>
              <a:t> </a:t>
            </a:r>
            <a:r>
              <a:rPr sz="2200" spc="-195" dirty="0">
                <a:solidFill>
                  <a:srgbClr val="7F7F7F"/>
                </a:solidFill>
                <a:latin typeface="Times New Roman"/>
                <a:cs typeface="Times New Roman"/>
              </a:rPr>
              <a:t>A</a:t>
            </a:r>
            <a:r>
              <a:rPr sz="2200" spc="-10" dirty="0">
                <a:solidFill>
                  <a:srgbClr val="7F7F7F"/>
                </a:solidFill>
                <a:latin typeface="Times New Roman"/>
                <a:cs typeface="Times New Roman"/>
              </a:rPr>
              <a:t>verage</a:t>
            </a:r>
            <a:r>
              <a:rPr sz="2200" spc="5" dirty="0">
                <a:solidFill>
                  <a:srgbClr val="7F7F7F"/>
                </a:solidFill>
                <a:latin typeface="Times New Roman"/>
                <a:cs typeface="Times New Roman"/>
              </a:rPr>
              <a:t> </a:t>
            </a:r>
            <a:r>
              <a:rPr sz="2200" spc="-10" dirty="0">
                <a:solidFill>
                  <a:srgbClr val="7F7F7F"/>
                </a:solidFill>
                <a:latin typeface="Times New Roman"/>
                <a:cs typeface="Times New Roman"/>
              </a:rPr>
              <a:t>of </a:t>
            </a:r>
            <a:r>
              <a:rPr sz="2200" spc="-15" dirty="0">
                <a:solidFill>
                  <a:srgbClr val="7F7F7F"/>
                </a:solidFill>
                <a:latin typeface="Times New Roman"/>
                <a:cs typeface="Times New Roman"/>
              </a:rPr>
              <a:t>Red</a:t>
            </a:r>
            <a:r>
              <a:rPr sz="2200" spc="-10" dirty="0">
                <a:solidFill>
                  <a:srgbClr val="7F7F7F"/>
                </a:solidFill>
                <a:latin typeface="Times New Roman"/>
                <a:cs typeface="Times New Roman"/>
              </a:rPr>
              <a:t>uction</a:t>
            </a:r>
            <a:r>
              <a:rPr sz="2200" spc="-5" dirty="0">
                <a:solidFill>
                  <a:srgbClr val="7F7F7F"/>
                </a:solidFill>
                <a:latin typeface="Times New Roman"/>
                <a:cs typeface="Times New Roman"/>
              </a:rPr>
              <a:t> </a:t>
            </a:r>
            <a:r>
              <a:rPr sz="2200" spc="-15" dirty="0">
                <a:solidFill>
                  <a:srgbClr val="7F7F7F"/>
                </a:solidFill>
                <a:latin typeface="Times New Roman"/>
                <a:cs typeface="Times New Roman"/>
              </a:rPr>
              <a:t>and</a:t>
            </a:r>
            <a:r>
              <a:rPr sz="2200" spc="-5" dirty="0">
                <a:solidFill>
                  <a:srgbClr val="7F7F7F"/>
                </a:solidFill>
                <a:latin typeface="Times New Roman"/>
                <a:cs typeface="Times New Roman"/>
              </a:rPr>
              <a:t> </a:t>
            </a:r>
            <a:r>
              <a:rPr sz="2200" spc="-20" dirty="0">
                <a:solidFill>
                  <a:srgbClr val="7F7F7F"/>
                </a:solidFill>
                <a:latin typeface="Times New Roman"/>
                <a:cs typeface="Times New Roman"/>
              </a:rPr>
              <a:t>Oxi</a:t>
            </a:r>
            <a:r>
              <a:rPr sz="2200" spc="-5" dirty="0">
                <a:solidFill>
                  <a:srgbClr val="7F7F7F"/>
                </a:solidFill>
                <a:latin typeface="Times New Roman"/>
                <a:cs typeface="Times New Roman"/>
              </a:rPr>
              <a:t>d</a:t>
            </a:r>
            <a:r>
              <a:rPr sz="2200" spc="-10" dirty="0">
                <a:solidFill>
                  <a:srgbClr val="7F7F7F"/>
                </a:solidFill>
                <a:latin typeface="Times New Roman"/>
                <a:cs typeface="Times New Roman"/>
              </a:rPr>
              <a:t>ation</a:t>
            </a:r>
            <a:r>
              <a:rPr sz="2200" spc="5" dirty="0">
                <a:solidFill>
                  <a:srgbClr val="7F7F7F"/>
                </a:solidFill>
                <a:latin typeface="Times New Roman"/>
                <a:cs typeface="Times New Roman"/>
              </a:rPr>
              <a:t> </a:t>
            </a:r>
            <a:r>
              <a:rPr sz="2200" spc="-20" dirty="0">
                <a:solidFill>
                  <a:srgbClr val="7F7F7F"/>
                </a:solidFill>
                <a:latin typeface="Times New Roman"/>
                <a:cs typeface="Times New Roman"/>
              </a:rPr>
              <a:t>Peak</a:t>
            </a:r>
            <a:r>
              <a:rPr sz="2200" spc="-15" dirty="0">
                <a:solidFill>
                  <a:srgbClr val="7F7F7F"/>
                </a:solidFill>
                <a:latin typeface="Times New Roman"/>
                <a:cs typeface="Times New Roman"/>
              </a:rPr>
              <a:t> </a:t>
            </a:r>
            <a:r>
              <a:rPr sz="2200" spc="-315" dirty="0">
                <a:solidFill>
                  <a:srgbClr val="7F7F7F"/>
                </a:solidFill>
                <a:latin typeface="Times New Roman"/>
                <a:cs typeface="Times New Roman"/>
              </a:rPr>
              <a:t>V</a:t>
            </a:r>
            <a:r>
              <a:rPr sz="2200" spc="-10" dirty="0">
                <a:solidFill>
                  <a:srgbClr val="7F7F7F"/>
                </a:solidFill>
                <a:latin typeface="Times New Roman"/>
                <a:cs typeface="Times New Roman"/>
              </a:rPr>
              <a:t>oltages</a:t>
            </a:r>
            <a:endParaRPr sz="2200">
              <a:latin typeface="Times New Roman"/>
              <a:cs typeface="Times New Roman"/>
            </a:endParaRPr>
          </a:p>
        </p:txBody>
      </p:sp>
      <p:sp>
        <p:nvSpPr>
          <p:cNvPr id="19" name="object 19"/>
          <p:cNvSpPr txBox="1"/>
          <p:nvPr/>
        </p:nvSpPr>
        <p:spPr>
          <a:xfrm>
            <a:off x="535940" y="6553385"/>
            <a:ext cx="2185670" cy="203835"/>
          </a:xfrm>
          <a:prstGeom prst="rect">
            <a:avLst/>
          </a:prstGeom>
        </p:spPr>
        <p:txBody>
          <a:bodyPr vert="horz" wrap="square" lIns="0" tIns="0" rIns="0" bIns="0" rtlCol="0">
            <a:spAutoFit/>
          </a:bodyPr>
          <a:lstStyle/>
          <a:p>
            <a:pPr marL="12700">
              <a:lnSpc>
                <a:spcPct val="100000"/>
              </a:lnSpc>
            </a:pPr>
            <a:r>
              <a:rPr sz="1400" spc="-10" dirty="0">
                <a:latin typeface="Times New Roman"/>
                <a:cs typeface="Times New Roman"/>
              </a:rPr>
              <a:t>L</a:t>
            </a:r>
            <a:r>
              <a:rPr sz="1400" dirty="0">
                <a:latin typeface="Times New Roman"/>
                <a:cs typeface="Times New Roman"/>
              </a:rPr>
              <a:t>a Bel</a:t>
            </a:r>
            <a:r>
              <a:rPr sz="1400" spc="5" dirty="0">
                <a:latin typeface="Times New Roman"/>
                <a:cs typeface="Times New Roman"/>
              </a:rPr>
              <a:t>l</a:t>
            </a:r>
            <a:r>
              <a:rPr sz="1400" dirty="0">
                <a:latin typeface="Times New Roman"/>
                <a:cs typeface="Times New Roman"/>
              </a:rPr>
              <a:t>e,</a:t>
            </a:r>
            <a:r>
              <a:rPr sz="1400" spc="-20" dirty="0">
                <a:latin typeface="Times New Roman"/>
                <a:cs typeface="Times New Roman"/>
              </a:rPr>
              <a:t> </a:t>
            </a:r>
            <a:r>
              <a:rPr sz="1400" spc="-10" dirty="0">
                <a:latin typeface="Times New Roman"/>
                <a:cs typeface="Times New Roman"/>
              </a:rPr>
              <a:t>E</a:t>
            </a:r>
            <a:r>
              <a:rPr sz="1400" dirty="0">
                <a:latin typeface="Times New Roman"/>
                <a:cs typeface="Times New Roman"/>
              </a:rPr>
              <a:t>.</a:t>
            </a:r>
            <a:r>
              <a:rPr sz="1400" spc="-5" dirty="0">
                <a:latin typeface="Times New Roman"/>
                <a:cs typeface="Times New Roman"/>
              </a:rPr>
              <a:t> </a:t>
            </a:r>
            <a:r>
              <a:rPr sz="1400" dirty="0">
                <a:latin typeface="Times New Roman"/>
                <a:cs typeface="Times New Roman"/>
              </a:rPr>
              <a:t>Che</a:t>
            </a:r>
            <a:r>
              <a:rPr sz="1400" spc="-25" dirty="0">
                <a:latin typeface="Times New Roman"/>
                <a:cs typeface="Times New Roman"/>
              </a:rPr>
              <a:t>m</a:t>
            </a:r>
            <a:r>
              <a:rPr sz="1400" dirty="0">
                <a:latin typeface="Times New Roman"/>
                <a:cs typeface="Times New Roman"/>
              </a:rPr>
              <a:t>.</a:t>
            </a:r>
            <a:r>
              <a:rPr sz="1400" spc="15" dirty="0">
                <a:latin typeface="Times New Roman"/>
                <a:cs typeface="Times New Roman"/>
              </a:rPr>
              <a:t> </a:t>
            </a:r>
            <a:r>
              <a:rPr sz="1400" dirty="0">
                <a:latin typeface="Times New Roman"/>
                <a:cs typeface="Times New Roman"/>
              </a:rPr>
              <a:t>101.</a:t>
            </a:r>
            <a:r>
              <a:rPr sz="1400" spc="-30" dirty="0">
                <a:latin typeface="Times New Roman"/>
                <a:cs typeface="Times New Roman"/>
              </a:rPr>
              <a:t> </a:t>
            </a:r>
            <a:r>
              <a:rPr sz="1400" dirty="0">
                <a:latin typeface="Times New Roman"/>
                <a:cs typeface="Times New Roman"/>
              </a:rPr>
              <a:t>20</a:t>
            </a:r>
            <a:r>
              <a:rPr sz="1400" spc="-45" dirty="0">
                <a:latin typeface="Times New Roman"/>
                <a:cs typeface="Times New Roman"/>
              </a:rPr>
              <a:t>1</a:t>
            </a:r>
            <a:r>
              <a:rPr sz="1400" dirty="0">
                <a:latin typeface="Times New Roman"/>
                <a:cs typeface="Times New Roman"/>
              </a:rPr>
              <a:t>1.</a:t>
            </a:r>
            <a:endParaRPr sz="140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00063" y="428625"/>
            <a:ext cx="8186737" cy="1143000"/>
          </a:xfrm>
        </p:spPr>
        <p:txBody>
          <a:bodyPr/>
          <a:lstStyle/>
          <a:p>
            <a:r>
              <a:rPr lang="en-US" sz="3600" b="1"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4294967295"/>
          </p:nvPr>
        </p:nvSpPr>
        <p:spPr>
          <a:xfrm>
            <a:off x="642938" y="1714500"/>
            <a:ext cx="8001000" cy="40005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4"/>
              </a:rPr>
              <a:t>www.pharmaceuticalconferences.com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9559" y="559308"/>
            <a:ext cx="8854440" cy="6299200"/>
          </a:xfrm>
          <a:custGeom>
            <a:avLst/>
            <a:gdLst/>
            <a:ahLst/>
            <a:cxnLst/>
            <a:rect l="l" t="t" r="r" b="b"/>
            <a:pathLst>
              <a:path w="8854440" h="6299200">
                <a:moveTo>
                  <a:pt x="0" y="6298691"/>
                </a:moveTo>
                <a:lnTo>
                  <a:pt x="8854439" y="6298691"/>
                </a:lnTo>
                <a:lnTo>
                  <a:pt x="8854439" y="0"/>
                </a:lnTo>
                <a:lnTo>
                  <a:pt x="0" y="0"/>
                </a:lnTo>
                <a:lnTo>
                  <a:pt x="0" y="6298691"/>
                </a:lnTo>
                <a:close/>
              </a:path>
            </a:pathLst>
          </a:custGeom>
          <a:solidFill>
            <a:srgbClr val="690F2D"/>
          </a:solidFill>
        </p:spPr>
        <p:txBody>
          <a:bodyPr wrap="square" lIns="0" tIns="0" rIns="0" bIns="0" rtlCol="0"/>
          <a:lstStyle/>
          <a:p>
            <a:endParaRPr/>
          </a:p>
        </p:txBody>
      </p:sp>
      <p:sp>
        <p:nvSpPr>
          <p:cNvPr id="3" name="object 3"/>
          <p:cNvSpPr/>
          <p:nvPr/>
        </p:nvSpPr>
        <p:spPr>
          <a:xfrm>
            <a:off x="952500" y="685800"/>
            <a:ext cx="8191500" cy="6172200"/>
          </a:xfrm>
          <a:custGeom>
            <a:avLst/>
            <a:gdLst/>
            <a:ahLst/>
            <a:cxnLst/>
            <a:rect l="l" t="t" r="r" b="b"/>
            <a:pathLst>
              <a:path w="8191500" h="6172200">
                <a:moveTo>
                  <a:pt x="0" y="6172199"/>
                </a:moveTo>
                <a:lnTo>
                  <a:pt x="8191499" y="6172199"/>
                </a:lnTo>
                <a:lnTo>
                  <a:pt x="8191499" y="0"/>
                </a:lnTo>
                <a:lnTo>
                  <a:pt x="0" y="0"/>
                </a:lnTo>
                <a:lnTo>
                  <a:pt x="0" y="6172199"/>
                </a:lnTo>
                <a:close/>
              </a:path>
            </a:pathLst>
          </a:custGeom>
          <a:solidFill>
            <a:srgbClr val="FFFFFF"/>
          </a:solidFill>
        </p:spPr>
        <p:txBody>
          <a:bodyPr wrap="square" lIns="0" tIns="0" rIns="0" bIns="0" rtlCol="0"/>
          <a:lstStyle/>
          <a:p>
            <a:endParaRPr/>
          </a:p>
        </p:txBody>
      </p:sp>
      <p:sp>
        <p:nvSpPr>
          <p:cNvPr id="4" name="object 4"/>
          <p:cNvSpPr/>
          <p:nvPr/>
        </p:nvSpPr>
        <p:spPr>
          <a:xfrm>
            <a:off x="289559" y="0"/>
            <a:ext cx="8854440" cy="492759"/>
          </a:xfrm>
          <a:custGeom>
            <a:avLst/>
            <a:gdLst/>
            <a:ahLst/>
            <a:cxnLst/>
            <a:rect l="l" t="t" r="r" b="b"/>
            <a:pathLst>
              <a:path w="8854440" h="492759">
                <a:moveTo>
                  <a:pt x="0" y="492251"/>
                </a:moveTo>
                <a:lnTo>
                  <a:pt x="8854439" y="492251"/>
                </a:lnTo>
                <a:lnTo>
                  <a:pt x="8854439" y="0"/>
                </a:lnTo>
                <a:lnTo>
                  <a:pt x="0" y="0"/>
                </a:lnTo>
                <a:lnTo>
                  <a:pt x="0" y="492251"/>
                </a:lnTo>
                <a:close/>
              </a:path>
            </a:pathLst>
          </a:custGeom>
          <a:solidFill>
            <a:srgbClr val="000000"/>
          </a:solidFill>
        </p:spPr>
        <p:txBody>
          <a:bodyPr wrap="square" lIns="0" tIns="0" rIns="0" bIns="0" rtlCol="0"/>
          <a:lstStyle/>
          <a:p>
            <a:endParaRPr/>
          </a:p>
        </p:txBody>
      </p:sp>
      <p:sp>
        <p:nvSpPr>
          <p:cNvPr id="5" name="object 5"/>
          <p:cNvSpPr/>
          <p:nvPr/>
        </p:nvSpPr>
        <p:spPr>
          <a:xfrm>
            <a:off x="0" y="0"/>
            <a:ext cx="9144000" cy="492759"/>
          </a:xfrm>
          <a:custGeom>
            <a:avLst/>
            <a:gdLst/>
            <a:ahLst/>
            <a:cxnLst/>
            <a:rect l="l" t="t" r="r" b="b"/>
            <a:pathLst>
              <a:path w="9144000" h="492759">
                <a:moveTo>
                  <a:pt x="0" y="492251"/>
                </a:moveTo>
                <a:lnTo>
                  <a:pt x="9143999" y="492251"/>
                </a:lnTo>
                <a:lnTo>
                  <a:pt x="9143999" y="0"/>
                </a:lnTo>
                <a:lnTo>
                  <a:pt x="0" y="0"/>
                </a:lnTo>
                <a:lnTo>
                  <a:pt x="0" y="492251"/>
                </a:lnTo>
                <a:close/>
              </a:path>
            </a:pathLst>
          </a:custGeom>
          <a:ln w="9143">
            <a:solidFill>
              <a:srgbClr val="000000"/>
            </a:solidFill>
          </a:ln>
        </p:spPr>
        <p:txBody>
          <a:bodyPr wrap="square" lIns="0" tIns="0" rIns="0" bIns="0" rtlCol="0"/>
          <a:lstStyle/>
          <a:p>
            <a:endParaRPr/>
          </a:p>
        </p:txBody>
      </p:sp>
      <p:sp>
        <p:nvSpPr>
          <p:cNvPr id="6" name="object 6"/>
          <p:cNvSpPr/>
          <p:nvPr/>
        </p:nvSpPr>
        <p:spPr>
          <a:xfrm>
            <a:off x="0" y="0"/>
            <a:ext cx="289560" cy="483234"/>
          </a:xfrm>
          <a:custGeom>
            <a:avLst/>
            <a:gdLst/>
            <a:ahLst/>
            <a:cxnLst/>
            <a:rect l="l" t="t" r="r" b="b"/>
            <a:pathLst>
              <a:path w="289560" h="483234">
                <a:moveTo>
                  <a:pt x="0" y="483107"/>
                </a:moveTo>
                <a:lnTo>
                  <a:pt x="289559" y="483107"/>
                </a:lnTo>
                <a:lnTo>
                  <a:pt x="289559" y="0"/>
                </a:lnTo>
                <a:lnTo>
                  <a:pt x="0" y="0"/>
                </a:lnTo>
                <a:lnTo>
                  <a:pt x="0" y="483107"/>
                </a:lnTo>
                <a:close/>
              </a:path>
            </a:pathLst>
          </a:custGeom>
          <a:solidFill>
            <a:srgbClr val="000000"/>
          </a:solidFill>
        </p:spPr>
        <p:txBody>
          <a:bodyPr wrap="square" lIns="0" tIns="0" rIns="0" bIns="0" rtlCol="0"/>
          <a:lstStyle/>
          <a:p>
            <a:endParaRPr/>
          </a:p>
        </p:txBody>
      </p:sp>
      <p:sp>
        <p:nvSpPr>
          <p:cNvPr id="7" name="object 7"/>
          <p:cNvSpPr/>
          <p:nvPr/>
        </p:nvSpPr>
        <p:spPr>
          <a:xfrm>
            <a:off x="0" y="559308"/>
            <a:ext cx="289560" cy="6299200"/>
          </a:xfrm>
          <a:custGeom>
            <a:avLst/>
            <a:gdLst/>
            <a:ahLst/>
            <a:cxnLst/>
            <a:rect l="l" t="t" r="r" b="b"/>
            <a:pathLst>
              <a:path w="289560" h="6299200">
                <a:moveTo>
                  <a:pt x="0" y="6298691"/>
                </a:moveTo>
                <a:lnTo>
                  <a:pt x="289559" y="6298691"/>
                </a:lnTo>
                <a:lnTo>
                  <a:pt x="289559" y="0"/>
                </a:lnTo>
                <a:lnTo>
                  <a:pt x="0" y="0"/>
                </a:lnTo>
                <a:lnTo>
                  <a:pt x="0" y="6298691"/>
                </a:lnTo>
                <a:close/>
              </a:path>
            </a:pathLst>
          </a:custGeom>
          <a:solidFill>
            <a:srgbClr val="000000"/>
          </a:solidFill>
        </p:spPr>
        <p:txBody>
          <a:bodyPr wrap="square" lIns="0" tIns="0" rIns="0" bIns="0" rtlCol="0"/>
          <a:lstStyle/>
          <a:p>
            <a:endParaRPr/>
          </a:p>
        </p:txBody>
      </p:sp>
      <p:sp>
        <p:nvSpPr>
          <p:cNvPr id="8" name="object 8"/>
          <p:cNvSpPr/>
          <p:nvPr/>
        </p:nvSpPr>
        <p:spPr>
          <a:xfrm>
            <a:off x="0" y="0"/>
            <a:ext cx="289560" cy="6858000"/>
          </a:xfrm>
          <a:custGeom>
            <a:avLst/>
            <a:gdLst/>
            <a:ahLst/>
            <a:cxnLst/>
            <a:rect l="l" t="t" r="r" b="b"/>
            <a:pathLst>
              <a:path w="289560" h="6858000">
                <a:moveTo>
                  <a:pt x="0" y="6857999"/>
                </a:moveTo>
                <a:lnTo>
                  <a:pt x="289559" y="6857999"/>
                </a:lnTo>
                <a:lnTo>
                  <a:pt x="289559" y="0"/>
                </a:lnTo>
                <a:lnTo>
                  <a:pt x="0" y="0"/>
                </a:lnTo>
              </a:path>
            </a:pathLst>
          </a:custGeom>
          <a:ln w="9143">
            <a:solidFill>
              <a:srgbClr val="000000"/>
            </a:solidFill>
          </a:ln>
        </p:spPr>
        <p:txBody>
          <a:bodyPr wrap="square" lIns="0" tIns="0" rIns="0" bIns="0" rtlCol="0"/>
          <a:lstStyle/>
          <a:p>
            <a:endParaRPr/>
          </a:p>
        </p:txBody>
      </p:sp>
      <p:sp>
        <p:nvSpPr>
          <p:cNvPr id="9" name="object 9"/>
          <p:cNvSpPr/>
          <p:nvPr/>
        </p:nvSpPr>
        <p:spPr>
          <a:xfrm>
            <a:off x="228600" y="86868"/>
            <a:ext cx="4724400" cy="414527"/>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0" y="521208"/>
            <a:ext cx="9144000" cy="0"/>
          </a:xfrm>
          <a:custGeom>
            <a:avLst/>
            <a:gdLst/>
            <a:ahLst/>
            <a:cxnLst/>
            <a:rect l="l" t="t" r="r" b="b"/>
            <a:pathLst>
              <a:path w="9144000">
                <a:moveTo>
                  <a:pt x="0" y="0"/>
                </a:moveTo>
                <a:lnTo>
                  <a:pt x="9143999" y="0"/>
                </a:lnTo>
              </a:path>
            </a:pathLst>
          </a:custGeom>
          <a:ln w="76199">
            <a:solidFill>
              <a:srgbClr val="FFCE36"/>
            </a:solidFill>
          </a:ln>
        </p:spPr>
        <p:txBody>
          <a:bodyPr wrap="square" lIns="0" tIns="0" rIns="0" bIns="0" rtlCol="0"/>
          <a:lstStyle/>
          <a:p>
            <a:endParaRPr/>
          </a:p>
        </p:txBody>
      </p:sp>
      <p:sp>
        <p:nvSpPr>
          <p:cNvPr id="11" name="object 11"/>
          <p:cNvSpPr/>
          <p:nvPr/>
        </p:nvSpPr>
        <p:spPr>
          <a:xfrm>
            <a:off x="431291" y="685800"/>
            <a:ext cx="2566670" cy="6172200"/>
          </a:xfrm>
          <a:custGeom>
            <a:avLst/>
            <a:gdLst/>
            <a:ahLst/>
            <a:cxnLst/>
            <a:rect l="l" t="t" r="r" b="b"/>
            <a:pathLst>
              <a:path w="2566670" h="6172200">
                <a:moveTo>
                  <a:pt x="2138684" y="0"/>
                </a:moveTo>
                <a:lnTo>
                  <a:pt x="427731" y="0"/>
                </a:lnTo>
                <a:lnTo>
                  <a:pt x="392650" y="1417"/>
                </a:lnTo>
                <a:lnTo>
                  <a:pt x="324942" y="12431"/>
                </a:lnTo>
                <a:lnTo>
                  <a:pt x="261238" y="33613"/>
                </a:lnTo>
                <a:lnTo>
                  <a:pt x="202419" y="64084"/>
                </a:lnTo>
                <a:lnTo>
                  <a:pt x="149367" y="102963"/>
                </a:lnTo>
                <a:lnTo>
                  <a:pt x="102961" y="149369"/>
                </a:lnTo>
                <a:lnTo>
                  <a:pt x="64083" y="202420"/>
                </a:lnTo>
                <a:lnTo>
                  <a:pt x="33612" y="261238"/>
                </a:lnTo>
                <a:lnTo>
                  <a:pt x="12430" y="324940"/>
                </a:lnTo>
                <a:lnTo>
                  <a:pt x="1417" y="392646"/>
                </a:lnTo>
                <a:lnTo>
                  <a:pt x="0" y="427725"/>
                </a:lnTo>
                <a:lnTo>
                  <a:pt x="0" y="5744467"/>
                </a:lnTo>
                <a:lnTo>
                  <a:pt x="5598" y="5813848"/>
                </a:lnTo>
                <a:lnTo>
                  <a:pt x="21805" y="5879665"/>
                </a:lnTo>
                <a:lnTo>
                  <a:pt x="47742" y="5941036"/>
                </a:lnTo>
                <a:lnTo>
                  <a:pt x="82526" y="5997081"/>
                </a:lnTo>
                <a:lnTo>
                  <a:pt x="125278" y="6046920"/>
                </a:lnTo>
                <a:lnTo>
                  <a:pt x="175117" y="6089673"/>
                </a:lnTo>
                <a:lnTo>
                  <a:pt x="231163" y="6124457"/>
                </a:lnTo>
                <a:lnTo>
                  <a:pt x="292534" y="6150394"/>
                </a:lnTo>
                <a:lnTo>
                  <a:pt x="358351" y="6166601"/>
                </a:lnTo>
                <a:lnTo>
                  <a:pt x="427731" y="6172199"/>
                </a:lnTo>
                <a:lnTo>
                  <a:pt x="2138684" y="6172199"/>
                </a:lnTo>
                <a:lnTo>
                  <a:pt x="2208061" y="6166601"/>
                </a:lnTo>
                <a:lnTo>
                  <a:pt x="2273876" y="6150394"/>
                </a:lnTo>
                <a:lnTo>
                  <a:pt x="2335247" y="6124457"/>
                </a:lnTo>
                <a:lnTo>
                  <a:pt x="2391292" y="6089673"/>
                </a:lnTo>
                <a:lnTo>
                  <a:pt x="2441132" y="6046920"/>
                </a:lnTo>
                <a:lnTo>
                  <a:pt x="2483885" y="5997081"/>
                </a:lnTo>
                <a:lnTo>
                  <a:pt x="2518671" y="5941036"/>
                </a:lnTo>
                <a:lnTo>
                  <a:pt x="2544608" y="5879665"/>
                </a:lnTo>
                <a:lnTo>
                  <a:pt x="2560817" y="5813848"/>
                </a:lnTo>
                <a:lnTo>
                  <a:pt x="2566415" y="5744467"/>
                </a:lnTo>
                <a:lnTo>
                  <a:pt x="2566415" y="427725"/>
                </a:lnTo>
                <a:lnTo>
                  <a:pt x="2560817" y="358348"/>
                </a:lnTo>
                <a:lnTo>
                  <a:pt x="2544608" y="292533"/>
                </a:lnTo>
                <a:lnTo>
                  <a:pt x="2518671" y="231164"/>
                </a:lnTo>
                <a:lnTo>
                  <a:pt x="2483885" y="175119"/>
                </a:lnTo>
                <a:lnTo>
                  <a:pt x="2441132" y="125280"/>
                </a:lnTo>
                <a:lnTo>
                  <a:pt x="2391292" y="82528"/>
                </a:lnTo>
                <a:lnTo>
                  <a:pt x="2335247" y="47743"/>
                </a:lnTo>
                <a:lnTo>
                  <a:pt x="2273876" y="21806"/>
                </a:lnTo>
                <a:lnTo>
                  <a:pt x="2208061" y="5598"/>
                </a:lnTo>
                <a:lnTo>
                  <a:pt x="2138684" y="0"/>
                </a:lnTo>
                <a:close/>
              </a:path>
            </a:pathLst>
          </a:custGeom>
          <a:solidFill>
            <a:srgbClr val="FFFFFF"/>
          </a:solidFill>
        </p:spPr>
        <p:txBody>
          <a:bodyPr wrap="square" lIns="0" tIns="0" rIns="0" bIns="0" rtlCol="0"/>
          <a:lstStyle/>
          <a:p>
            <a:endParaRPr/>
          </a:p>
        </p:txBody>
      </p:sp>
      <p:sp>
        <p:nvSpPr>
          <p:cNvPr id="12" name="object 12"/>
          <p:cNvSpPr/>
          <p:nvPr/>
        </p:nvSpPr>
        <p:spPr>
          <a:xfrm>
            <a:off x="431291" y="6096000"/>
            <a:ext cx="585470" cy="762000"/>
          </a:xfrm>
          <a:custGeom>
            <a:avLst/>
            <a:gdLst/>
            <a:ahLst/>
            <a:cxnLst/>
            <a:rect l="l" t="t" r="r" b="b"/>
            <a:pathLst>
              <a:path w="585469" h="762000">
                <a:moveTo>
                  <a:pt x="0" y="761999"/>
                </a:moveTo>
                <a:lnTo>
                  <a:pt x="585215" y="761999"/>
                </a:lnTo>
                <a:lnTo>
                  <a:pt x="585215" y="0"/>
                </a:lnTo>
                <a:lnTo>
                  <a:pt x="0" y="0"/>
                </a:lnTo>
                <a:lnTo>
                  <a:pt x="0" y="761999"/>
                </a:lnTo>
                <a:close/>
              </a:path>
            </a:pathLst>
          </a:custGeom>
          <a:solidFill>
            <a:srgbClr val="FFFFFF"/>
          </a:solidFill>
        </p:spPr>
        <p:txBody>
          <a:bodyPr wrap="square" lIns="0" tIns="0" rIns="0" bIns="0" rtlCol="0"/>
          <a:lstStyle/>
          <a:p>
            <a:endParaRPr/>
          </a:p>
        </p:txBody>
      </p:sp>
      <p:sp>
        <p:nvSpPr>
          <p:cNvPr id="13" name="object 13"/>
          <p:cNvSpPr/>
          <p:nvPr/>
        </p:nvSpPr>
        <p:spPr>
          <a:xfrm>
            <a:off x="7997952" y="6284976"/>
            <a:ext cx="944879" cy="393191"/>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1828800" y="2667000"/>
            <a:ext cx="5833871" cy="2511552"/>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1070253" y="970896"/>
            <a:ext cx="7152640" cy="1408430"/>
          </a:xfrm>
          <a:prstGeom prst="rect">
            <a:avLst/>
          </a:prstGeom>
        </p:spPr>
        <p:txBody>
          <a:bodyPr vert="horz" wrap="square" lIns="0" tIns="0" rIns="0" bIns="0" rtlCol="0">
            <a:spAutoFit/>
          </a:bodyPr>
          <a:lstStyle/>
          <a:p>
            <a:pPr marL="12700" marR="5080" indent="105410" algn="ctr">
              <a:lnSpc>
                <a:spcPct val="100000"/>
              </a:lnSpc>
            </a:pPr>
            <a:r>
              <a:rPr sz="3200" dirty="0">
                <a:solidFill>
                  <a:srgbClr val="212168"/>
                </a:solidFill>
                <a:latin typeface="Times New Roman"/>
                <a:cs typeface="Times New Roman"/>
              </a:rPr>
              <a:t>The</a:t>
            </a:r>
            <a:r>
              <a:rPr sz="3200" spc="-20" dirty="0">
                <a:solidFill>
                  <a:srgbClr val="212168"/>
                </a:solidFill>
                <a:latin typeface="Times New Roman"/>
                <a:cs typeface="Times New Roman"/>
              </a:rPr>
              <a:t> </a:t>
            </a:r>
            <a:r>
              <a:rPr sz="3200" dirty="0">
                <a:solidFill>
                  <a:srgbClr val="212168"/>
                </a:solidFill>
                <a:latin typeface="Times New Roman"/>
                <a:cs typeface="Times New Roman"/>
              </a:rPr>
              <a:t>de</a:t>
            </a:r>
            <a:r>
              <a:rPr sz="3200" spc="10" dirty="0">
                <a:solidFill>
                  <a:srgbClr val="212168"/>
                </a:solidFill>
                <a:latin typeface="Times New Roman"/>
                <a:cs typeface="Times New Roman"/>
              </a:rPr>
              <a:t>v</a:t>
            </a:r>
            <a:r>
              <a:rPr sz="3200" dirty="0">
                <a:solidFill>
                  <a:srgbClr val="212168"/>
                </a:solidFill>
                <a:latin typeface="Times New Roman"/>
                <a:cs typeface="Times New Roman"/>
              </a:rPr>
              <a:t>elo</a:t>
            </a:r>
            <a:r>
              <a:rPr sz="3200" spc="5" dirty="0">
                <a:solidFill>
                  <a:srgbClr val="212168"/>
                </a:solidFill>
                <a:latin typeface="Times New Roman"/>
                <a:cs typeface="Times New Roman"/>
              </a:rPr>
              <a:t>p</a:t>
            </a:r>
            <a:r>
              <a:rPr sz="3200" spc="-10" dirty="0">
                <a:solidFill>
                  <a:srgbClr val="212168"/>
                </a:solidFill>
                <a:latin typeface="Times New Roman"/>
                <a:cs typeface="Times New Roman"/>
              </a:rPr>
              <a:t>m</a:t>
            </a:r>
            <a:r>
              <a:rPr sz="3200" dirty="0">
                <a:solidFill>
                  <a:srgbClr val="212168"/>
                </a:solidFill>
                <a:latin typeface="Times New Roman"/>
                <a:cs typeface="Times New Roman"/>
              </a:rPr>
              <a:t>ent</a:t>
            </a:r>
            <a:r>
              <a:rPr sz="3200" spc="-40" dirty="0">
                <a:solidFill>
                  <a:srgbClr val="212168"/>
                </a:solidFill>
                <a:latin typeface="Times New Roman"/>
                <a:cs typeface="Times New Roman"/>
              </a:rPr>
              <a:t> </a:t>
            </a:r>
            <a:r>
              <a:rPr sz="3200" dirty="0">
                <a:solidFill>
                  <a:srgbClr val="212168"/>
                </a:solidFill>
                <a:latin typeface="Times New Roman"/>
                <a:cs typeface="Times New Roman"/>
              </a:rPr>
              <a:t>of</a:t>
            </a:r>
            <a:r>
              <a:rPr sz="3200" spc="-15" dirty="0">
                <a:solidFill>
                  <a:srgbClr val="212168"/>
                </a:solidFill>
                <a:latin typeface="Times New Roman"/>
                <a:cs typeface="Times New Roman"/>
              </a:rPr>
              <a:t> </a:t>
            </a:r>
            <a:r>
              <a:rPr sz="3200" dirty="0">
                <a:solidFill>
                  <a:srgbClr val="212168"/>
                </a:solidFill>
                <a:latin typeface="Times New Roman"/>
                <a:cs typeface="Times New Roman"/>
              </a:rPr>
              <a:t>an oligo</a:t>
            </a:r>
            <a:r>
              <a:rPr sz="3200" spc="10" dirty="0">
                <a:solidFill>
                  <a:srgbClr val="212168"/>
                </a:solidFill>
                <a:latin typeface="Times New Roman"/>
                <a:cs typeface="Times New Roman"/>
              </a:rPr>
              <a:t>n</a:t>
            </a:r>
            <a:r>
              <a:rPr sz="3200" dirty="0">
                <a:solidFill>
                  <a:srgbClr val="212168"/>
                </a:solidFill>
                <a:latin typeface="Times New Roman"/>
                <a:cs typeface="Times New Roman"/>
              </a:rPr>
              <a:t>ucleo</a:t>
            </a:r>
            <a:r>
              <a:rPr sz="3200" spc="-15" dirty="0">
                <a:solidFill>
                  <a:srgbClr val="212168"/>
                </a:solidFill>
                <a:latin typeface="Times New Roman"/>
                <a:cs typeface="Times New Roman"/>
              </a:rPr>
              <a:t>t</a:t>
            </a:r>
            <a:r>
              <a:rPr sz="3200" dirty="0">
                <a:solidFill>
                  <a:srgbClr val="212168"/>
                </a:solidFill>
                <a:latin typeface="Times New Roman"/>
                <a:cs typeface="Times New Roman"/>
              </a:rPr>
              <a:t>ide, lab</a:t>
            </a:r>
            <a:r>
              <a:rPr sz="3200" spc="5" dirty="0">
                <a:solidFill>
                  <a:srgbClr val="212168"/>
                </a:solidFill>
                <a:latin typeface="Times New Roman"/>
                <a:cs typeface="Times New Roman"/>
              </a:rPr>
              <a:t>e</a:t>
            </a:r>
            <a:r>
              <a:rPr sz="3200" dirty="0">
                <a:solidFill>
                  <a:srgbClr val="212168"/>
                </a:solidFill>
                <a:latin typeface="Times New Roman"/>
                <a:cs typeface="Times New Roman"/>
              </a:rPr>
              <a:t>l-free</a:t>
            </a:r>
            <a:r>
              <a:rPr sz="3200" spc="-25" dirty="0">
                <a:solidFill>
                  <a:srgbClr val="212168"/>
                </a:solidFill>
                <a:latin typeface="Times New Roman"/>
                <a:cs typeface="Times New Roman"/>
              </a:rPr>
              <a:t> </a:t>
            </a:r>
            <a:r>
              <a:rPr sz="3200" dirty="0">
                <a:solidFill>
                  <a:srgbClr val="212168"/>
                </a:solidFill>
                <a:latin typeface="Times New Roman"/>
                <a:cs typeface="Times New Roman"/>
              </a:rPr>
              <a:t>ele</a:t>
            </a:r>
            <a:r>
              <a:rPr sz="3200" spc="10" dirty="0">
                <a:solidFill>
                  <a:srgbClr val="212168"/>
                </a:solidFill>
                <a:latin typeface="Times New Roman"/>
                <a:cs typeface="Times New Roman"/>
              </a:rPr>
              <a:t>c</a:t>
            </a:r>
            <a:r>
              <a:rPr sz="3200" dirty="0">
                <a:solidFill>
                  <a:srgbClr val="212168"/>
                </a:solidFill>
                <a:latin typeface="Times New Roman"/>
                <a:cs typeface="Times New Roman"/>
              </a:rPr>
              <a:t>tro</a:t>
            </a:r>
            <a:r>
              <a:rPr sz="3200" spc="5" dirty="0">
                <a:solidFill>
                  <a:srgbClr val="212168"/>
                </a:solidFill>
                <a:latin typeface="Times New Roman"/>
                <a:cs typeface="Times New Roman"/>
              </a:rPr>
              <a:t>c</a:t>
            </a:r>
            <a:r>
              <a:rPr sz="3200" dirty="0">
                <a:solidFill>
                  <a:srgbClr val="212168"/>
                </a:solidFill>
                <a:latin typeface="Times New Roman"/>
                <a:cs typeface="Times New Roman"/>
              </a:rPr>
              <a:t>hemical</a:t>
            </a:r>
            <a:r>
              <a:rPr sz="3200" spc="-20" dirty="0">
                <a:solidFill>
                  <a:srgbClr val="212168"/>
                </a:solidFill>
                <a:latin typeface="Times New Roman"/>
                <a:cs typeface="Times New Roman"/>
              </a:rPr>
              <a:t> </a:t>
            </a:r>
            <a:r>
              <a:rPr sz="3200" dirty="0">
                <a:solidFill>
                  <a:srgbClr val="212168"/>
                </a:solidFill>
                <a:latin typeface="Times New Roman"/>
                <a:cs typeface="Times New Roman"/>
              </a:rPr>
              <a:t>imp</a:t>
            </a:r>
            <a:r>
              <a:rPr sz="3200" spc="5" dirty="0">
                <a:solidFill>
                  <a:srgbClr val="212168"/>
                </a:solidFill>
                <a:latin typeface="Times New Roman"/>
                <a:cs typeface="Times New Roman"/>
              </a:rPr>
              <a:t>e</a:t>
            </a:r>
            <a:r>
              <a:rPr sz="3200" dirty="0">
                <a:solidFill>
                  <a:srgbClr val="212168"/>
                </a:solidFill>
                <a:latin typeface="Times New Roman"/>
                <a:cs typeface="Times New Roman"/>
              </a:rPr>
              <a:t>d</a:t>
            </a:r>
            <a:r>
              <a:rPr sz="3200" spc="10" dirty="0">
                <a:solidFill>
                  <a:srgbClr val="212168"/>
                </a:solidFill>
                <a:latin typeface="Times New Roman"/>
                <a:cs typeface="Times New Roman"/>
              </a:rPr>
              <a:t>a</a:t>
            </a:r>
            <a:r>
              <a:rPr sz="3200" dirty="0">
                <a:solidFill>
                  <a:srgbClr val="212168"/>
                </a:solidFill>
                <a:latin typeface="Times New Roman"/>
                <a:cs typeface="Times New Roman"/>
              </a:rPr>
              <a:t>nce</a:t>
            </a:r>
            <a:r>
              <a:rPr sz="3200" spc="-30" dirty="0">
                <a:solidFill>
                  <a:srgbClr val="212168"/>
                </a:solidFill>
                <a:latin typeface="Times New Roman"/>
                <a:cs typeface="Times New Roman"/>
              </a:rPr>
              <a:t> </a:t>
            </a:r>
            <a:r>
              <a:rPr sz="3200" dirty="0">
                <a:solidFill>
                  <a:srgbClr val="212168"/>
                </a:solidFill>
                <a:latin typeface="Times New Roman"/>
                <a:cs typeface="Times New Roman"/>
              </a:rPr>
              <a:t>b</a:t>
            </a:r>
            <a:r>
              <a:rPr sz="3200" spc="10" dirty="0">
                <a:solidFill>
                  <a:srgbClr val="212168"/>
                </a:solidFill>
                <a:latin typeface="Times New Roman"/>
                <a:cs typeface="Times New Roman"/>
              </a:rPr>
              <a:t>a</a:t>
            </a:r>
            <a:r>
              <a:rPr sz="3200" spc="-5" dirty="0">
                <a:solidFill>
                  <a:srgbClr val="212168"/>
                </a:solidFill>
                <a:latin typeface="Times New Roman"/>
                <a:cs typeface="Times New Roman"/>
              </a:rPr>
              <a:t>sed </a:t>
            </a:r>
            <a:r>
              <a:rPr sz="3200" dirty="0">
                <a:solidFill>
                  <a:srgbClr val="212168"/>
                </a:solidFill>
                <a:latin typeface="Times New Roman"/>
                <a:cs typeface="Times New Roman"/>
              </a:rPr>
              <a:t>p</a:t>
            </a:r>
            <a:r>
              <a:rPr sz="3200" spc="5" dirty="0">
                <a:solidFill>
                  <a:srgbClr val="212168"/>
                </a:solidFill>
                <a:latin typeface="Times New Roman"/>
                <a:cs typeface="Times New Roman"/>
              </a:rPr>
              <a:t>o</a:t>
            </a:r>
            <a:r>
              <a:rPr sz="3200" dirty="0">
                <a:solidFill>
                  <a:srgbClr val="212168"/>
                </a:solidFill>
                <a:latin typeface="Times New Roman"/>
                <a:cs typeface="Times New Roman"/>
              </a:rPr>
              <a:t>int-</a:t>
            </a:r>
            <a:r>
              <a:rPr sz="3200" spc="5" dirty="0">
                <a:solidFill>
                  <a:srgbClr val="212168"/>
                </a:solidFill>
                <a:latin typeface="Times New Roman"/>
                <a:cs typeface="Times New Roman"/>
              </a:rPr>
              <a:t>o</a:t>
            </a:r>
            <a:r>
              <a:rPr sz="3200" spc="-15" dirty="0">
                <a:solidFill>
                  <a:srgbClr val="212168"/>
                </a:solidFill>
                <a:latin typeface="Times New Roman"/>
                <a:cs typeface="Times New Roman"/>
              </a:rPr>
              <a:t>f</a:t>
            </a:r>
            <a:r>
              <a:rPr sz="3200" dirty="0">
                <a:solidFill>
                  <a:srgbClr val="212168"/>
                </a:solidFill>
                <a:latin typeface="Times New Roman"/>
                <a:cs typeface="Times New Roman"/>
              </a:rPr>
              <a:t>-care</a:t>
            </a:r>
            <a:r>
              <a:rPr sz="3200" spc="-40" dirty="0">
                <a:solidFill>
                  <a:srgbClr val="212168"/>
                </a:solidFill>
                <a:latin typeface="Times New Roman"/>
                <a:cs typeface="Times New Roman"/>
              </a:rPr>
              <a:t> </a:t>
            </a:r>
            <a:r>
              <a:rPr sz="3200" dirty="0">
                <a:solidFill>
                  <a:srgbClr val="212168"/>
                </a:solidFill>
                <a:latin typeface="Times New Roman"/>
                <a:cs typeface="Times New Roman"/>
              </a:rPr>
              <a:t>tec</a:t>
            </a:r>
            <a:r>
              <a:rPr sz="3200" spc="5" dirty="0">
                <a:solidFill>
                  <a:srgbClr val="212168"/>
                </a:solidFill>
                <a:latin typeface="Times New Roman"/>
                <a:cs typeface="Times New Roman"/>
              </a:rPr>
              <a:t>h</a:t>
            </a:r>
            <a:r>
              <a:rPr sz="3200" dirty="0">
                <a:solidFill>
                  <a:srgbClr val="212168"/>
                </a:solidFill>
                <a:latin typeface="Times New Roman"/>
                <a:cs typeface="Times New Roman"/>
              </a:rPr>
              <a:t>n</a:t>
            </a:r>
            <a:r>
              <a:rPr sz="3200" spc="5" dirty="0">
                <a:solidFill>
                  <a:srgbClr val="212168"/>
                </a:solidFill>
                <a:latin typeface="Times New Roman"/>
                <a:cs typeface="Times New Roman"/>
              </a:rPr>
              <a:t>o</a:t>
            </a:r>
            <a:r>
              <a:rPr sz="3200" dirty="0">
                <a:solidFill>
                  <a:srgbClr val="212168"/>
                </a:solidFill>
                <a:latin typeface="Times New Roman"/>
                <a:cs typeface="Times New Roman"/>
              </a:rPr>
              <a:t>logy</a:t>
            </a:r>
            <a:endParaRPr sz="3200">
              <a:latin typeface="Times New Roman"/>
              <a:cs typeface="Times New Roman"/>
            </a:endParaRPr>
          </a:p>
        </p:txBody>
      </p:sp>
      <p:sp>
        <p:nvSpPr>
          <p:cNvPr id="16" name="object 16"/>
          <p:cNvSpPr txBox="1"/>
          <p:nvPr/>
        </p:nvSpPr>
        <p:spPr>
          <a:xfrm>
            <a:off x="2156842" y="4168505"/>
            <a:ext cx="5082540" cy="2446020"/>
          </a:xfrm>
          <a:prstGeom prst="rect">
            <a:avLst/>
          </a:prstGeom>
        </p:spPr>
        <p:txBody>
          <a:bodyPr vert="horz" wrap="square" lIns="0" tIns="0" rIns="0" bIns="0" rtlCol="0">
            <a:spAutoFit/>
          </a:bodyPr>
          <a:lstStyle/>
          <a:p>
            <a:pPr marR="92075" algn="ctr">
              <a:lnSpc>
                <a:spcPct val="100000"/>
              </a:lnSpc>
            </a:pPr>
            <a:r>
              <a:rPr sz="3200" spc="-5" dirty="0">
                <a:solidFill>
                  <a:srgbClr val="C00000"/>
                </a:solidFill>
                <a:latin typeface="Times New Roman"/>
                <a:cs typeface="Times New Roman"/>
              </a:rPr>
              <a:t>Aldi</a:t>
            </a:r>
            <a:r>
              <a:rPr sz="3200" dirty="0">
                <a:solidFill>
                  <a:srgbClr val="C00000"/>
                </a:solidFill>
                <a:latin typeface="Times New Roman"/>
                <a:cs typeface="Times New Roman"/>
              </a:rPr>
              <a:t>n</a:t>
            </a:r>
            <a:r>
              <a:rPr sz="3200" spc="-15" dirty="0">
                <a:solidFill>
                  <a:srgbClr val="C00000"/>
                </a:solidFill>
                <a:latin typeface="Times New Roman"/>
                <a:cs typeface="Times New Roman"/>
              </a:rPr>
              <a:t> </a:t>
            </a:r>
            <a:r>
              <a:rPr sz="3200" spc="-5" dirty="0">
                <a:solidFill>
                  <a:srgbClr val="C00000"/>
                </a:solidFill>
                <a:latin typeface="Times New Roman"/>
                <a:cs typeface="Times New Roman"/>
              </a:rPr>
              <a:t>Malkoc</a:t>
            </a:r>
            <a:endParaRPr sz="3200">
              <a:latin typeface="Times New Roman"/>
              <a:cs typeface="Times New Roman"/>
            </a:endParaRPr>
          </a:p>
          <a:p>
            <a:pPr algn="ctr">
              <a:lnSpc>
                <a:spcPct val="100000"/>
              </a:lnSpc>
              <a:spcBef>
                <a:spcPts val="385"/>
              </a:spcBef>
            </a:pPr>
            <a:r>
              <a:rPr sz="3200" spc="-5" dirty="0">
                <a:solidFill>
                  <a:srgbClr val="C00000"/>
                </a:solidFill>
                <a:latin typeface="Times New Roman"/>
                <a:cs typeface="Times New Roman"/>
              </a:rPr>
              <a:t>Ariz</a:t>
            </a:r>
            <a:r>
              <a:rPr sz="3200" spc="10" dirty="0">
                <a:solidFill>
                  <a:srgbClr val="C00000"/>
                </a:solidFill>
                <a:latin typeface="Times New Roman"/>
                <a:cs typeface="Times New Roman"/>
              </a:rPr>
              <a:t>o</a:t>
            </a:r>
            <a:r>
              <a:rPr sz="3200" dirty="0">
                <a:solidFill>
                  <a:srgbClr val="C00000"/>
                </a:solidFill>
                <a:latin typeface="Times New Roman"/>
                <a:cs typeface="Times New Roman"/>
              </a:rPr>
              <a:t>na</a:t>
            </a:r>
            <a:r>
              <a:rPr sz="3200" spc="-25" dirty="0">
                <a:solidFill>
                  <a:srgbClr val="C00000"/>
                </a:solidFill>
                <a:latin typeface="Times New Roman"/>
                <a:cs typeface="Times New Roman"/>
              </a:rPr>
              <a:t> </a:t>
            </a:r>
            <a:r>
              <a:rPr sz="3200" spc="-5" dirty="0">
                <a:solidFill>
                  <a:srgbClr val="C00000"/>
                </a:solidFill>
                <a:latin typeface="Times New Roman"/>
                <a:cs typeface="Times New Roman"/>
              </a:rPr>
              <a:t>Stat</a:t>
            </a:r>
            <a:r>
              <a:rPr sz="3200" dirty="0">
                <a:solidFill>
                  <a:srgbClr val="C00000"/>
                </a:solidFill>
                <a:latin typeface="Times New Roman"/>
                <a:cs typeface="Times New Roman"/>
              </a:rPr>
              <a:t>e</a:t>
            </a:r>
            <a:r>
              <a:rPr sz="3200" spc="5" dirty="0">
                <a:solidFill>
                  <a:srgbClr val="C00000"/>
                </a:solidFill>
                <a:latin typeface="Times New Roman"/>
                <a:cs typeface="Times New Roman"/>
              </a:rPr>
              <a:t> </a:t>
            </a:r>
            <a:r>
              <a:rPr sz="3200" spc="-5" dirty="0">
                <a:solidFill>
                  <a:srgbClr val="C00000"/>
                </a:solidFill>
                <a:latin typeface="Times New Roman"/>
                <a:cs typeface="Times New Roman"/>
              </a:rPr>
              <a:t>Univer</a:t>
            </a:r>
            <a:r>
              <a:rPr sz="3200" spc="5" dirty="0">
                <a:solidFill>
                  <a:srgbClr val="C00000"/>
                </a:solidFill>
                <a:latin typeface="Times New Roman"/>
                <a:cs typeface="Times New Roman"/>
              </a:rPr>
              <a:t>s</a:t>
            </a:r>
            <a:r>
              <a:rPr sz="3200" dirty="0">
                <a:solidFill>
                  <a:srgbClr val="C00000"/>
                </a:solidFill>
                <a:latin typeface="Times New Roman"/>
                <a:cs typeface="Times New Roman"/>
              </a:rPr>
              <a:t>ity,</a:t>
            </a:r>
            <a:r>
              <a:rPr sz="3200" spc="-45" dirty="0">
                <a:solidFill>
                  <a:srgbClr val="C00000"/>
                </a:solidFill>
                <a:latin typeface="Times New Roman"/>
                <a:cs typeface="Times New Roman"/>
              </a:rPr>
              <a:t> </a:t>
            </a:r>
            <a:r>
              <a:rPr sz="3200" spc="-5" dirty="0">
                <a:solidFill>
                  <a:srgbClr val="C00000"/>
                </a:solidFill>
                <a:latin typeface="Times New Roman"/>
                <a:cs typeface="Times New Roman"/>
              </a:rPr>
              <a:t>USA</a:t>
            </a:r>
            <a:endParaRPr sz="3200">
              <a:latin typeface="Times New Roman"/>
              <a:cs typeface="Times New Roman"/>
            </a:endParaRPr>
          </a:p>
          <a:p>
            <a:pPr>
              <a:lnSpc>
                <a:spcPct val="100000"/>
              </a:lnSpc>
              <a:spcBef>
                <a:spcPts val="32"/>
              </a:spcBef>
            </a:pPr>
            <a:endParaRPr sz="3650">
              <a:latin typeface="Times New Roman"/>
              <a:cs typeface="Times New Roman"/>
            </a:endParaRPr>
          </a:p>
          <a:p>
            <a:pPr marL="675640" marR="766445" algn="ctr">
              <a:lnSpc>
                <a:spcPct val="110000"/>
              </a:lnSpc>
            </a:pPr>
            <a:r>
              <a:rPr sz="2800" spc="-20" dirty="0">
                <a:solidFill>
                  <a:srgbClr val="7F7F7F"/>
                </a:solidFill>
                <a:latin typeface="Times New Roman"/>
                <a:cs typeface="Times New Roman"/>
              </a:rPr>
              <a:t>Je</a:t>
            </a:r>
            <a:r>
              <a:rPr sz="2800" spc="-55" dirty="0">
                <a:solidFill>
                  <a:srgbClr val="7F7F7F"/>
                </a:solidFill>
                <a:latin typeface="Times New Roman"/>
                <a:cs typeface="Times New Roman"/>
              </a:rPr>
              <a:t>f</a:t>
            </a:r>
            <a:r>
              <a:rPr sz="2800" spc="-10" dirty="0">
                <a:solidFill>
                  <a:srgbClr val="7F7F7F"/>
                </a:solidFill>
                <a:latin typeface="Times New Roman"/>
                <a:cs typeface="Times New Roman"/>
              </a:rPr>
              <a:t>f</a:t>
            </a:r>
            <a:r>
              <a:rPr sz="2800" spc="-5" dirty="0">
                <a:solidFill>
                  <a:srgbClr val="7F7F7F"/>
                </a:solidFill>
                <a:latin typeface="Times New Roman"/>
                <a:cs typeface="Times New Roman"/>
              </a:rPr>
              <a:t>r</a:t>
            </a:r>
            <a:r>
              <a:rPr sz="2800" spc="-15" dirty="0">
                <a:solidFill>
                  <a:srgbClr val="7F7F7F"/>
                </a:solidFill>
                <a:latin typeface="Times New Roman"/>
                <a:cs typeface="Times New Roman"/>
              </a:rPr>
              <a:t>ey</a:t>
            </a:r>
            <a:r>
              <a:rPr sz="2800" spc="-50" dirty="0">
                <a:solidFill>
                  <a:srgbClr val="7F7F7F"/>
                </a:solidFill>
                <a:latin typeface="Times New Roman"/>
                <a:cs typeface="Times New Roman"/>
              </a:rPr>
              <a:t> </a:t>
            </a:r>
            <a:r>
              <a:rPr sz="2800" spc="-229" dirty="0">
                <a:solidFill>
                  <a:srgbClr val="7F7F7F"/>
                </a:solidFill>
                <a:latin typeface="Times New Roman"/>
                <a:cs typeface="Times New Roman"/>
              </a:rPr>
              <a:t>T</a:t>
            </a:r>
            <a:r>
              <a:rPr sz="2800" spc="-10" dirty="0">
                <a:solidFill>
                  <a:srgbClr val="7F7F7F"/>
                </a:solidFill>
                <a:latin typeface="Times New Roman"/>
                <a:cs typeface="Times New Roman"/>
              </a:rPr>
              <a:t>.</a:t>
            </a:r>
            <a:r>
              <a:rPr sz="2800" spc="-5" dirty="0">
                <a:solidFill>
                  <a:srgbClr val="7F7F7F"/>
                </a:solidFill>
                <a:latin typeface="Times New Roman"/>
                <a:cs typeface="Times New Roman"/>
              </a:rPr>
              <a:t> </a:t>
            </a:r>
            <a:r>
              <a:rPr sz="2800" spc="-15" dirty="0">
                <a:solidFill>
                  <a:srgbClr val="7F7F7F"/>
                </a:solidFill>
                <a:latin typeface="Times New Roman"/>
                <a:cs typeface="Times New Roman"/>
              </a:rPr>
              <a:t>La</a:t>
            </a:r>
            <a:r>
              <a:rPr sz="2800" spc="-5" dirty="0">
                <a:solidFill>
                  <a:srgbClr val="7F7F7F"/>
                </a:solidFill>
                <a:latin typeface="Times New Roman"/>
                <a:cs typeface="Times New Roman"/>
              </a:rPr>
              <a:t> </a:t>
            </a:r>
            <a:r>
              <a:rPr sz="2800" spc="-15" dirty="0">
                <a:solidFill>
                  <a:srgbClr val="7F7F7F"/>
                </a:solidFill>
                <a:latin typeface="Times New Roman"/>
                <a:cs typeface="Times New Roman"/>
              </a:rPr>
              <a:t>Belle, </a:t>
            </a:r>
            <a:r>
              <a:rPr sz="2800" spc="-25" dirty="0">
                <a:solidFill>
                  <a:srgbClr val="7F7F7F"/>
                </a:solidFill>
                <a:latin typeface="Times New Roman"/>
                <a:cs typeface="Times New Roman"/>
              </a:rPr>
              <a:t>P</a:t>
            </a:r>
            <a:r>
              <a:rPr sz="2800" dirty="0">
                <a:solidFill>
                  <a:srgbClr val="7F7F7F"/>
                </a:solidFill>
                <a:latin typeface="Times New Roman"/>
                <a:cs typeface="Times New Roman"/>
              </a:rPr>
              <a:t>h</a:t>
            </a:r>
            <a:r>
              <a:rPr sz="2800" spc="-10" dirty="0">
                <a:solidFill>
                  <a:srgbClr val="7F7F7F"/>
                </a:solidFill>
                <a:latin typeface="Times New Roman"/>
                <a:cs typeface="Times New Roman"/>
              </a:rPr>
              <a:t>.</a:t>
            </a:r>
            <a:r>
              <a:rPr sz="2800" spc="-5" dirty="0">
                <a:solidFill>
                  <a:srgbClr val="7F7F7F"/>
                </a:solidFill>
                <a:latin typeface="Times New Roman"/>
                <a:cs typeface="Times New Roman"/>
              </a:rPr>
              <a:t> </a:t>
            </a:r>
            <a:r>
              <a:rPr sz="2800" spc="-25" dirty="0">
                <a:solidFill>
                  <a:srgbClr val="7F7F7F"/>
                </a:solidFill>
                <a:latin typeface="Times New Roman"/>
                <a:cs typeface="Times New Roman"/>
              </a:rPr>
              <a:t>D</a:t>
            </a:r>
            <a:r>
              <a:rPr sz="2800" spc="-10" dirty="0">
                <a:solidFill>
                  <a:srgbClr val="7F7F7F"/>
                </a:solidFill>
                <a:latin typeface="Times New Roman"/>
                <a:cs typeface="Times New Roman"/>
              </a:rPr>
              <a:t> </a:t>
            </a:r>
            <a:r>
              <a:rPr sz="2800" spc="-20" dirty="0">
                <a:solidFill>
                  <a:srgbClr val="A5A5A5"/>
                </a:solidFill>
                <a:latin typeface="Times New Roman"/>
                <a:cs typeface="Times New Roman"/>
              </a:rPr>
              <a:t>Michae</a:t>
            </a:r>
            <a:r>
              <a:rPr sz="2800" spc="-10" dirty="0">
                <a:solidFill>
                  <a:srgbClr val="A5A5A5"/>
                </a:solidFill>
                <a:latin typeface="Times New Roman"/>
                <a:cs typeface="Times New Roman"/>
              </a:rPr>
              <a:t>l</a:t>
            </a:r>
            <a:r>
              <a:rPr sz="2800" dirty="0">
                <a:solidFill>
                  <a:srgbClr val="A5A5A5"/>
                </a:solidFill>
                <a:latin typeface="Times New Roman"/>
                <a:cs typeface="Times New Roman"/>
              </a:rPr>
              <a:t> </a:t>
            </a:r>
            <a:r>
              <a:rPr sz="2800" spc="-20" dirty="0">
                <a:solidFill>
                  <a:srgbClr val="A5A5A5"/>
                </a:solidFill>
                <a:latin typeface="Times New Roman"/>
                <a:cs typeface="Times New Roman"/>
              </a:rPr>
              <a:t>C</a:t>
            </a:r>
            <a:r>
              <a:rPr sz="2800" spc="-30" dirty="0">
                <a:solidFill>
                  <a:srgbClr val="A5A5A5"/>
                </a:solidFill>
                <a:latin typeface="Times New Roman"/>
                <a:cs typeface="Times New Roman"/>
              </a:rPr>
              <a:t>a</a:t>
            </a:r>
            <a:r>
              <a:rPr sz="2800" spc="-15" dirty="0">
                <a:solidFill>
                  <a:srgbClr val="A5A5A5"/>
                </a:solidFill>
                <a:latin typeface="Times New Roman"/>
                <a:cs typeface="Times New Roman"/>
              </a:rPr>
              <a:t>p</a:t>
            </a:r>
            <a:r>
              <a:rPr sz="2800" spc="-5" dirty="0">
                <a:solidFill>
                  <a:srgbClr val="A5A5A5"/>
                </a:solidFill>
                <a:latin typeface="Times New Roman"/>
                <a:cs typeface="Times New Roman"/>
              </a:rPr>
              <a:t>l</a:t>
            </a:r>
            <a:r>
              <a:rPr sz="2800" spc="-15" dirty="0">
                <a:solidFill>
                  <a:srgbClr val="A5A5A5"/>
                </a:solidFill>
                <a:latin typeface="Times New Roman"/>
                <a:cs typeface="Times New Roman"/>
              </a:rPr>
              <a:t>an,</a:t>
            </a:r>
            <a:r>
              <a:rPr sz="2800" spc="-5" dirty="0">
                <a:solidFill>
                  <a:srgbClr val="A5A5A5"/>
                </a:solidFill>
                <a:latin typeface="Times New Roman"/>
                <a:cs typeface="Times New Roman"/>
              </a:rPr>
              <a:t> </a:t>
            </a:r>
            <a:r>
              <a:rPr sz="2800" spc="-20" dirty="0">
                <a:solidFill>
                  <a:srgbClr val="A5A5A5"/>
                </a:solidFill>
                <a:latin typeface="Times New Roman"/>
                <a:cs typeface="Times New Roman"/>
              </a:rPr>
              <a:t>Ph</a:t>
            </a:r>
            <a:r>
              <a:rPr sz="2800" spc="-10" dirty="0">
                <a:solidFill>
                  <a:srgbClr val="A5A5A5"/>
                </a:solidFill>
                <a:latin typeface="Times New Roman"/>
                <a:cs typeface="Times New Roman"/>
              </a:rPr>
              <a:t>.</a:t>
            </a:r>
            <a:r>
              <a:rPr sz="2800" dirty="0">
                <a:solidFill>
                  <a:srgbClr val="A5A5A5"/>
                </a:solidFill>
                <a:latin typeface="Times New Roman"/>
                <a:cs typeface="Times New Roman"/>
              </a:rPr>
              <a:t> </a:t>
            </a:r>
            <a:r>
              <a:rPr sz="2800" spc="-25" dirty="0">
                <a:solidFill>
                  <a:srgbClr val="A5A5A5"/>
                </a:solidFill>
                <a:latin typeface="Times New Roman"/>
                <a:cs typeface="Times New Roman"/>
              </a:rPr>
              <a:t>D</a:t>
            </a:r>
            <a:endParaRPr sz="28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36720" y="1905000"/>
            <a:ext cx="4876799" cy="4267200"/>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algn="ctr">
              <a:lnSpc>
                <a:spcPct val="100000"/>
              </a:lnSpc>
            </a:pPr>
            <a:r>
              <a:rPr dirty="0"/>
              <a:t>Back</a:t>
            </a:r>
            <a:r>
              <a:rPr spc="10" dirty="0"/>
              <a:t>g</a:t>
            </a:r>
            <a:r>
              <a:rPr dirty="0"/>
              <a:t>round:</a:t>
            </a:r>
            <a:r>
              <a:rPr spc="-50" dirty="0">
                <a:latin typeface="Times New Roman"/>
                <a:cs typeface="Times New Roman"/>
              </a:rPr>
              <a:t> </a:t>
            </a:r>
            <a:r>
              <a:rPr dirty="0"/>
              <a:t>Bacterial</a:t>
            </a:r>
            <a:r>
              <a:rPr spc="-15" dirty="0">
                <a:latin typeface="Times New Roman"/>
                <a:cs typeface="Times New Roman"/>
              </a:rPr>
              <a:t> </a:t>
            </a:r>
            <a:r>
              <a:rPr dirty="0"/>
              <a:t>Infectio</a:t>
            </a:r>
            <a:r>
              <a:rPr spc="10" dirty="0"/>
              <a:t>u</a:t>
            </a:r>
            <a:r>
              <a:rPr dirty="0"/>
              <a:t>s</a:t>
            </a:r>
          </a:p>
          <a:p>
            <a:pPr algn="ctr">
              <a:lnSpc>
                <a:spcPct val="100000"/>
              </a:lnSpc>
            </a:pPr>
            <a:r>
              <a:rPr spc="-5" dirty="0"/>
              <a:t>Diseas</a:t>
            </a:r>
            <a:r>
              <a:rPr dirty="0"/>
              <a:t>e</a:t>
            </a:r>
            <a:r>
              <a:rPr spc="-25" dirty="0">
                <a:latin typeface="Times New Roman"/>
                <a:cs typeface="Times New Roman"/>
              </a:rPr>
              <a:t> </a:t>
            </a:r>
            <a:r>
              <a:rPr dirty="0"/>
              <a:t>(BID)</a:t>
            </a:r>
            <a:r>
              <a:rPr spc="-15" dirty="0">
                <a:latin typeface="Times New Roman"/>
                <a:cs typeface="Times New Roman"/>
              </a:rPr>
              <a:t> </a:t>
            </a:r>
            <a:r>
              <a:rPr spc="-5" dirty="0"/>
              <a:t>Statistics</a:t>
            </a:r>
          </a:p>
        </p:txBody>
      </p:sp>
      <p:sp>
        <p:nvSpPr>
          <p:cNvPr id="4" name="object 4"/>
          <p:cNvSpPr txBox="1"/>
          <p:nvPr/>
        </p:nvSpPr>
        <p:spPr>
          <a:xfrm>
            <a:off x="764540" y="2063718"/>
            <a:ext cx="3067050" cy="2276475"/>
          </a:xfrm>
          <a:prstGeom prst="rect">
            <a:avLst/>
          </a:prstGeom>
        </p:spPr>
        <p:txBody>
          <a:bodyPr vert="horz" wrap="square" lIns="0" tIns="0" rIns="0" bIns="0" rtlCol="0">
            <a:spAutoFit/>
          </a:bodyPr>
          <a:lstStyle/>
          <a:p>
            <a:pPr marL="355600" marR="5080" indent="-342900">
              <a:lnSpc>
                <a:spcPct val="100000"/>
              </a:lnSpc>
              <a:buFont typeface="Times New Roman"/>
              <a:buChar char="•"/>
              <a:tabLst>
                <a:tab pos="356235" algn="l"/>
              </a:tabLst>
            </a:pPr>
            <a:r>
              <a:rPr sz="2400" dirty="0">
                <a:latin typeface="Times New Roman"/>
                <a:cs typeface="Times New Roman"/>
              </a:rPr>
              <a:t>BIDs</a:t>
            </a:r>
            <a:r>
              <a:rPr sz="2400" spc="5" dirty="0">
                <a:latin typeface="Times New Roman"/>
                <a:cs typeface="Times New Roman"/>
              </a:rPr>
              <a:t> </a:t>
            </a:r>
            <a:r>
              <a:rPr sz="2400" spc="-10" dirty="0">
                <a:latin typeface="Times New Roman"/>
                <a:cs typeface="Times New Roman"/>
              </a:rPr>
              <a:t>are</a:t>
            </a:r>
            <a:r>
              <a:rPr sz="2400" spc="-5" dirty="0">
                <a:latin typeface="Times New Roman"/>
                <a:cs typeface="Times New Roman"/>
              </a:rPr>
              <a:t> </a:t>
            </a:r>
            <a:r>
              <a:rPr sz="2400" dirty="0">
                <a:latin typeface="Times New Roman"/>
                <a:cs typeface="Times New Roman"/>
              </a:rPr>
              <a:t>re</a:t>
            </a:r>
            <a:r>
              <a:rPr sz="2400" spc="5" dirty="0">
                <a:latin typeface="Times New Roman"/>
                <a:cs typeface="Times New Roman"/>
              </a:rPr>
              <a:t>s</a:t>
            </a:r>
            <a:r>
              <a:rPr sz="2400" spc="-15" dirty="0">
                <a:latin typeface="Times New Roman"/>
                <a:cs typeface="Times New Roman"/>
              </a:rPr>
              <a:t>ponsible</a:t>
            </a:r>
            <a:r>
              <a:rPr sz="2400" spc="-10" dirty="0">
                <a:latin typeface="Times New Roman"/>
                <a:cs typeface="Times New Roman"/>
              </a:rPr>
              <a:t> </a:t>
            </a:r>
            <a:r>
              <a:rPr sz="2400" dirty="0">
                <a:latin typeface="Times New Roman"/>
                <a:cs typeface="Times New Roman"/>
              </a:rPr>
              <a:t>for </a:t>
            </a:r>
            <a:r>
              <a:rPr sz="2400" spc="-10" dirty="0">
                <a:latin typeface="Times New Roman"/>
                <a:cs typeface="Times New Roman"/>
              </a:rPr>
              <a:t>at lea</a:t>
            </a:r>
            <a:r>
              <a:rPr sz="2400" spc="-15" dirty="0">
                <a:latin typeface="Times New Roman"/>
                <a:cs typeface="Times New Roman"/>
              </a:rPr>
              <a:t>s</a:t>
            </a:r>
            <a:r>
              <a:rPr sz="2400" spc="-10" dirty="0">
                <a:latin typeface="Times New Roman"/>
                <a:cs typeface="Times New Roman"/>
              </a:rPr>
              <a:t>t</a:t>
            </a:r>
            <a:r>
              <a:rPr sz="2400" spc="-20" dirty="0">
                <a:latin typeface="Times New Roman"/>
                <a:cs typeface="Times New Roman"/>
              </a:rPr>
              <a:t> </a:t>
            </a:r>
            <a:r>
              <a:rPr sz="2400" dirty="0">
                <a:latin typeface="Times New Roman"/>
                <a:cs typeface="Times New Roman"/>
              </a:rPr>
              <a:t>4.6 </a:t>
            </a:r>
            <a:r>
              <a:rPr sz="2400" spc="-40" dirty="0">
                <a:latin typeface="Times New Roman"/>
                <a:cs typeface="Times New Roman"/>
              </a:rPr>
              <a:t>m</a:t>
            </a:r>
            <a:r>
              <a:rPr sz="2400" spc="-10" dirty="0">
                <a:latin typeface="Times New Roman"/>
                <a:cs typeface="Times New Roman"/>
              </a:rPr>
              <a:t>i</a:t>
            </a:r>
            <a:r>
              <a:rPr sz="2400" spc="-5" dirty="0">
                <a:latin typeface="Times New Roman"/>
                <a:cs typeface="Times New Roman"/>
              </a:rPr>
              <a:t>l</a:t>
            </a:r>
            <a:r>
              <a:rPr sz="2400" spc="-10" dirty="0">
                <a:latin typeface="Times New Roman"/>
                <a:cs typeface="Times New Roman"/>
              </a:rPr>
              <a:t>l</a:t>
            </a:r>
            <a:r>
              <a:rPr sz="2400" spc="-5" dirty="0">
                <a:latin typeface="Times New Roman"/>
                <a:cs typeface="Times New Roman"/>
              </a:rPr>
              <a:t>i</a:t>
            </a:r>
            <a:r>
              <a:rPr sz="2400" dirty="0">
                <a:latin typeface="Times New Roman"/>
                <a:cs typeface="Times New Roman"/>
              </a:rPr>
              <a:t>on deaths</a:t>
            </a:r>
            <a:r>
              <a:rPr sz="2400" spc="-20" dirty="0">
                <a:latin typeface="Times New Roman"/>
                <a:cs typeface="Times New Roman"/>
              </a:rPr>
              <a:t> </a:t>
            </a:r>
            <a:r>
              <a:rPr sz="2400" dirty="0">
                <a:latin typeface="Times New Roman"/>
                <a:cs typeface="Times New Roman"/>
              </a:rPr>
              <a:t>in the</a:t>
            </a:r>
            <a:r>
              <a:rPr sz="2400" spc="-20" dirty="0">
                <a:latin typeface="Times New Roman"/>
                <a:cs typeface="Times New Roman"/>
              </a:rPr>
              <a:t> </a:t>
            </a:r>
            <a:r>
              <a:rPr sz="2400" spc="-5" dirty="0">
                <a:latin typeface="Times New Roman"/>
                <a:cs typeface="Times New Roman"/>
              </a:rPr>
              <a:t>w</a:t>
            </a:r>
            <a:r>
              <a:rPr sz="2400" spc="-10" dirty="0">
                <a:latin typeface="Times New Roman"/>
                <a:cs typeface="Times New Roman"/>
              </a:rPr>
              <a:t>o</a:t>
            </a:r>
            <a:r>
              <a:rPr sz="2400" dirty="0">
                <a:latin typeface="Times New Roman"/>
                <a:cs typeface="Times New Roman"/>
              </a:rPr>
              <a:t>r</a:t>
            </a:r>
            <a:r>
              <a:rPr sz="2400" spc="5" dirty="0">
                <a:latin typeface="Times New Roman"/>
                <a:cs typeface="Times New Roman"/>
              </a:rPr>
              <a:t>l</a:t>
            </a:r>
            <a:r>
              <a:rPr sz="2400" dirty="0">
                <a:latin typeface="Times New Roman"/>
                <a:cs typeface="Times New Roman"/>
              </a:rPr>
              <a:t>d</a:t>
            </a:r>
            <a:endParaRPr sz="2400">
              <a:latin typeface="Times New Roman"/>
              <a:cs typeface="Times New Roman"/>
            </a:endParaRPr>
          </a:p>
          <a:p>
            <a:pPr marL="355600" indent="-342900">
              <a:lnSpc>
                <a:spcPct val="100000"/>
              </a:lnSpc>
              <a:spcBef>
                <a:spcPts val="615"/>
              </a:spcBef>
              <a:buFont typeface="Times New Roman"/>
              <a:buChar char="•"/>
              <a:tabLst>
                <a:tab pos="356235" algn="l"/>
              </a:tabLst>
            </a:pPr>
            <a:r>
              <a:rPr sz="2600" spc="-5" dirty="0">
                <a:latin typeface="Times New Roman"/>
                <a:cs typeface="Times New Roman"/>
              </a:rPr>
              <a:t>A</a:t>
            </a:r>
            <a:r>
              <a:rPr sz="2600" spc="5" dirty="0">
                <a:latin typeface="Times New Roman"/>
                <a:cs typeface="Times New Roman"/>
              </a:rPr>
              <a:t>n</a:t>
            </a:r>
            <a:r>
              <a:rPr sz="2600" dirty="0">
                <a:latin typeface="Times New Roman"/>
                <a:cs typeface="Times New Roman"/>
              </a:rPr>
              <a:t>n</a:t>
            </a:r>
            <a:r>
              <a:rPr sz="2600" spc="10" dirty="0">
                <a:latin typeface="Times New Roman"/>
                <a:cs typeface="Times New Roman"/>
              </a:rPr>
              <a:t>u</a:t>
            </a:r>
            <a:r>
              <a:rPr sz="2600" dirty="0">
                <a:latin typeface="Times New Roman"/>
                <a:cs typeface="Times New Roman"/>
              </a:rPr>
              <a:t>al</a:t>
            </a:r>
            <a:r>
              <a:rPr sz="2600" spc="-35" dirty="0">
                <a:latin typeface="Times New Roman"/>
                <a:cs typeface="Times New Roman"/>
              </a:rPr>
              <a:t> </a:t>
            </a:r>
            <a:r>
              <a:rPr sz="2600" dirty="0">
                <a:latin typeface="Times New Roman"/>
                <a:cs typeface="Times New Roman"/>
              </a:rPr>
              <a:t>C</a:t>
            </a:r>
            <a:r>
              <a:rPr sz="2600" spc="5" dirty="0">
                <a:latin typeface="Times New Roman"/>
                <a:cs typeface="Times New Roman"/>
              </a:rPr>
              <a:t>o</a:t>
            </a:r>
            <a:r>
              <a:rPr sz="2600" spc="-5" dirty="0">
                <a:latin typeface="Times New Roman"/>
                <a:cs typeface="Times New Roman"/>
              </a:rPr>
              <a:t>s</a:t>
            </a:r>
            <a:r>
              <a:rPr sz="2600" spc="-10" dirty="0">
                <a:latin typeface="Times New Roman"/>
                <a:cs typeface="Times New Roman"/>
              </a:rPr>
              <a:t>t</a:t>
            </a:r>
            <a:r>
              <a:rPr sz="2600" dirty="0">
                <a:latin typeface="Times New Roman"/>
                <a:cs typeface="Times New Roman"/>
              </a:rPr>
              <a:t>s</a:t>
            </a:r>
            <a:endParaRPr sz="2600">
              <a:latin typeface="Times New Roman"/>
              <a:cs typeface="Times New Roman"/>
            </a:endParaRPr>
          </a:p>
          <a:p>
            <a:pPr marL="756285" marR="253365" indent="-287020">
              <a:lnSpc>
                <a:spcPct val="100000"/>
              </a:lnSpc>
              <a:spcBef>
                <a:spcPts val="545"/>
              </a:spcBef>
              <a:tabLst>
                <a:tab pos="756285" algn="l"/>
              </a:tabLst>
            </a:pPr>
            <a:r>
              <a:rPr sz="2200" spc="-15" dirty="0">
                <a:latin typeface="Times New Roman"/>
                <a:cs typeface="Times New Roman"/>
              </a:rPr>
              <a:t>–	1</a:t>
            </a:r>
            <a:r>
              <a:rPr sz="2200" spc="-10" dirty="0">
                <a:latin typeface="Times New Roman"/>
                <a:cs typeface="Times New Roman"/>
              </a:rPr>
              <a:t>0</a:t>
            </a:r>
            <a:r>
              <a:rPr sz="2200" spc="-15" dirty="0">
                <a:latin typeface="Times New Roman"/>
                <a:cs typeface="Times New Roman"/>
              </a:rPr>
              <a:t>0</a:t>
            </a:r>
            <a:r>
              <a:rPr sz="2200" spc="-5" dirty="0">
                <a:latin typeface="Times New Roman"/>
                <a:cs typeface="Times New Roman"/>
              </a:rPr>
              <a:t> </a:t>
            </a:r>
            <a:r>
              <a:rPr sz="2200" spc="-10" dirty="0">
                <a:latin typeface="Times New Roman"/>
                <a:cs typeface="Times New Roman"/>
              </a:rPr>
              <a:t>bil</a:t>
            </a:r>
            <a:r>
              <a:rPr sz="2200" spc="-5" dirty="0">
                <a:latin typeface="Times New Roman"/>
                <a:cs typeface="Times New Roman"/>
              </a:rPr>
              <a:t>l</a:t>
            </a:r>
            <a:r>
              <a:rPr sz="2200" spc="-10" dirty="0">
                <a:latin typeface="Times New Roman"/>
                <a:cs typeface="Times New Roman"/>
              </a:rPr>
              <a:t>ion</a:t>
            </a:r>
            <a:r>
              <a:rPr sz="2200" spc="-5" dirty="0">
                <a:latin typeface="Times New Roman"/>
                <a:cs typeface="Times New Roman"/>
              </a:rPr>
              <a:t> </a:t>
            </a:r>
            <a:r>
              <a:rPr sz="2200" spc="-15" dirty="0">
                <a:latin typeface="Times New Roman"/>
                <a:cs typeface="Times New Roman"/>
              </a:rPr>
              <a:t>d</a:t>
            </a:r>
            <a:r>
              <a:rPr sz="2200" spc="-10" dirty="0">
                <a:latin typeface="Times New Roman"/>
                <a:cs typeface="Times New Roman"/>
              </a:rPr>
              <a:t>ollars </a:t>
            </a:r>
            <a:r>
              <a:rPr sz="2200" spc="-15" dirty="0">
                <a:latin typeface="Times New Roman"/>
                <a:cs typeface="Times New Roman"/>
              </a:rPr>
              <a:t>an</a:t>
            </a:r>
            <a:r>
              <a:rPr sz="2200" spc="-10" dirty="0">
                <a:latin typeface="Times New Roman"/>
                <a:cs typeface="Times New Roman"/>
              </a:rPr>
              <a:t>nual</a:t>
            </a:r>
            <a:r>
              <a:rPr sz="2200" spc="-5" dirty="0">
                <a:latin typeface="Times New Roman"/>
                <a:cs typeface="Times New Roman"/>
              </a:rPr>
              <a:t> </a:t>
            </a:r>
            <a:r>
              <a:rPr sz="2200" spc="-15" dirty="0">
                <a:latin typeface="Times New Roman"/>
                <a:cs typeface="Times New Roman"/>
              </a:rPr>
              <a:t>worl</a:t>
            </a:r>
            <a:r>
              <a:rPr sz="2200" spc="-10" dirty="0">
                <a:latin typeface="Times New Roman"/>
                <a:cs typeface="Times New Roman"/>
              </a:rPr>
              <a:t>d</a:t>
            </a:r>
            <a:r>
              <a:rPr sz="2200" spc="-20" dirty="0">
                <a:latin typeface="Times New Roman"/>
                <a:cs typeface="Times New Roman"/>
              </a:rPr>
              <a:t>wide</a:t>
            </a:r>
            <a:endParaRPr sz="2200">
              <a:latin typeface="Times New Roman"/>
              <a:cs typeface="Times New Roman"/>
            </a:endParaRPr>
          </a:p>
        </p:txBody>
      </p:sp>
      <p:sp>
        <p:nvSpPr>
          <p:cNvPr id="5" name="object 5"/>
          <p:cNvSpPr txBox="1"/>
          <p:nvPr/>
        </p:nvSpPr>
        <p:spPr>
          <a:xfrm>
            <a:off x="383536" y="6321793"/>
            <a:ext cx="6091555" cy="372110"/>
          </a:xfrm>
          <a:prstGeom prst="rect">
            <a:avLst/>
          </a:prstGeom>
        </p:spPr>
        <p:txBody>
          <a:bodyPr vert="horz" wrap="square" lIns="0" tIns="0" rIns="0" bIns="0" rtlCol="0">
            <a:spAutoFit/>
          </a:bodyPr>
          <a:lstStyle/>
          <a:p>
            <a:pPr marL="12700" marR="1408430">
              <a:lnSpc>
                <a:spcPct val="100000"/>
              </a:lnSpc>
            </a:pPr>
            <a:r>
              <a:rPr sz="800" spc="-10" dirty="0">
                <a:latin typeface="Times New Roman"/>
                <a:cs typeface="Times New Roman"/>
              </a:rPr>
              <a:t>“</a:t>
            </a:r>
            <a:r>
              <a:rPr sz="800" spc="-20" dirty="0">
                <a:latin typeface="Times New Roman"/>
                <a:cs typeface="Times New Roman"/>
              </a:rPr>
              <a:t>W</a:t>
            </a:r>
            <a:r>
              <a:rPr sz="800" spc="-5" dirty="0">
                <a:latin typeface="Times New Roman"/>
                <a:cs typeface="Times New Roman"/>
              </a:rPr>
              <a:t>H</a:t>
            </a:r>
            <a:r>
              <a:rPr sz="800" dirty="0">
                <a:latin typeface="Times New Roman"/>
                <a:cs typeface="Times New Roman"/>
              </a:rPr>
              <a:t>O</a:t>
            </a:r>
            <a:r>
              <a:rPr sz="800" spc="-5" dirty="0">
                <a:latin typeface="Times New Roman"/>
                <a:cs typeface="Times New Roman"/>
              </a:rPr>
              <a:t> (</a:t>
            </a:r>
            <a:r>
              <a:rPr sz="800" dirty="0">
                <a:latin typeface="Times New Roman"/>
                <a:cs typeface="Times New Roman"/>
              </a:rPr>
              <a:t>2008)</a:t>
            </a:r>
            <a:r>
              <a:rPr sz="800" spc="-30" dirty="0">
                <a:latin typeface="Times New Roman"/>
                <a:cs typeface="Times New Roman"/>
              </a:rPr>
              <a:t> </a:t>
            </a:r>
            <a:r>
              <a:rPr sz="800" spc="-15" dirty="0">
                <a:latin typeface="Times New Roman"/>
                <a:cs typeface="Times New Roman"/>
              </a:rPr>
              <a:t>T</a:t>
            </a:r>
            <a:r>
              <a:rPr sz="800" dirty="0">
                <a:latin typeface="Times New Roman"/>
                <a:cs typeface="Times New Roman"/>
              </a:rPr>
              <a:t>he</a:t>
            </a:r>
            <a:r>
              <a:rPr sz="800" spc="-10" dirty="0">
                <a:latin typeface="Times New Roman"/>
                <a:cs typeface="Times New Roman"/>
              </a:rPr>
              <a:t> </a:t>
            </a:r>
            <a:r>
              <a:rPr sz="800" dirty="0">
                <a:latin typeface="Times New Roman"/>
                <a:cs typeface="Times New Roman"/>
              </a:rPr>
              <a:t>Bu</a:t>
            </a:r>
            <a:r>
              <a:rPr sz="800" spc="-5" dirty="0">
                <a:latin typeface="Times New Roman"/>
                <a:cs typeface="Times New Roman"/>
              </a:rPr>
              <a:t>r</a:t>
            </a:r>
            <a:r>
              <a:rPr sz="800" dirty="0">
                <a:latin typeface="Times New Roman"/>
                <a:cs typeface="Times New Roman"/>
              </a:rPr>
              <a:t>d</a:t>
            </a:r>
            <a:r>
              <a:rPr sz="800" spc="-10" dirty="0">
                <a:latin typeface="Times New Roman"/>
                <a:cs typeface="Times New Roman"/>
              </a:rPr>
              <a:t>e</a:t>
            </a:r>
            <a:r>
              <a:rPr sz="800" dirty="0">
                <a:latin typeface="Times New Roman"/>
                <a:cs typeface="Times New Roman"/>
              </a:rPr>
              <a:t>n</a:t>
            </a:r>
            <a:r>
              <a:rPr sz="800" spc="-30" dirty="0">
                <a:latin typeface="Times New Roman"/>
                <a:cs typeface="Times New Roman"/>
              </a:rPr>
              <a:t> </a:t>
            </a:r>
            <a:r>
              <a:rPr sz="800" spc="-10" dirty="0">
                <a:latin typeface="Times New Roman"/>
                <a:cs typeface="Times New Roman"/>
              </a:rPr>
              <a:t>o</a:t>
            </a:r>
            <a:r>
              <a:rPr sz="800" dirty="0">
                <a:latin typeface="Times New Roman"/>
                <a:cs typeface="Times New Roman"/>
              </a:rPr>
              <a:t>f</a:t>
            </a:r>
            <a:r>
              <a:rPr sz="800" spc="-5" dirty="0">
                <a:latin typeface="Times New Roman"/>
                <a:cs typeface="Times New Roman"/>
              </a:rPr>
              <a:t> </a:t>
            </a:r>
            <a:r>
              <a:rPr sz="800" spc="-15" dirty="0">
                <a:latin typeface="Times New Roman"/>
                <a:cs typeface="Times New Roman"/>
              </a:rPr>
              <a:t>T</a:t>
            </a:r>
            <a:r>
              <a:rPr sz="800" dirty="0">
                <a:latin typeface="Times New Roman"/>
                <a:cs typeface="Times New Roman"/>
              </a:rPr>
              <a:t>ub</a:t>
            </a:r>
            <a:r>
              <a:rPr sz="800" spc="-10" dirty="0">
                <a:latin typeface="Times New Roman"/>
                <a:cs typeface="Times New Roman"/>
              </a:rPr>
              <a:t>e</a:t>
            </a:r>
            <a:r>
              <a:rPr sz="800" spc="-5" dirty="0">
                <a:latin typeface="Times New Roman"/>
                <a:cs typeface="Times New Roman"/>
              </a:rPr>
              <a:t>r</a:t>
            </a:r>
            <a:r>
              <a:rPr sz="800" dirty="0">
                <a:latin typeface="Times New Roman"/>
                <a:cs typeface="Times New Roman"/>
              </a:rPr>
              <a:t>cu</a:t>
            </a:r>
            <a:r>
              <a:rPr sz="800" spc="-10" dirty="0">
                <a:latin typeface="Times New Roman"/>
                <a:cs typeface="Times New Roman"/>
              </a:rPr>
              <a:t>lo</a:t>
            </a:r>
            <a:r>
              <a:rPr sz="800" dirty="0">
                <a:latin typeface="Times New Roman"/>
                <a:cs typeface="Times New Roman"/>
              </a:rPr>
              <a:t>sis:</a:t>
            </a:r>
            <a:r>
              <a:rPr sz="800" spc="-20" dirty="0">
                <a:latin typeface="Times New Roman"/>
                <a:cs typeface="Times New Roman"/>
              </a:rPr>
              <a:t> </a:t>
            </a:r>
            <a:r>
              <a:rPr sz="800" dirty="0">
                <a:latin typeface="Times New Roman"/>
                <a:cs typeface="Times New Roman"/>
              </a:rPr>
              <a:t>Ec</a:t>
            </a:r>
            <a:r>
              <a:rPr sz="800" spc="-10" dirty="0">
                <a:latin typeface="Times New Roman"/>
                <a:cs typeface="Times New Roman"/>
              </a:rPr>
              <a:t>o</a:t>
            </a:r>
            <a:r>
              <a:rPr sz="800" dirty="0">
                <a:latin typeface="Times New Roman"/>
                <a:cs typeface="Times New Roman"/>
              </a:rPr>
              <a:t>n</a:t>
            </a:r>
            <a:r>
              <a:rPr sz="800" spc="-10" dirty="0">
                <a:latin typeface="Times New Roman"/>
                <a:cs typeface="Times New Roman"/>
              </a:rPr>
              <a:t>o</a:t>
            </a:r>
            <a:r>
              <a:rPr sz="800" dirty="0">
                <a:latin typeface="Times New Roman"/>
                <a:cs typeface="Times New Roman"/>
              </a:rPr>
              <a:t>mic</a:t>
            </a:r>
            <a:r>
              <a:rPr sz="800" spc="-20" dirty="0">
                <a:latin typeface="Times New Roman"/>
                <a:cs typeface="Times New Roman"/>
              </a:rPr>
              <a:t> </a:t>
            </a:r>
            <a:r>
              <a:rPr sz="800" dirty="0">
                <a:latin typeface="Times New Roman"/>
                <a:cs typeface="Times New Roman"/>
              </a:rPr>
              <a:t>Bu</a:t>
            </a:r>
            <a:r>
              <a:rPr sz="800" spc="-5" dirty="0">
                <a:latin typeface="Times New Roman"/>
                <a:cs typeface="Times New Roman"/>
              </a:rPr>
              <a:t>r</a:t>
            </a:r>
            <a:r>
              <a:rPr sz="800" dirty="0">
                <a:latin typeface="Times New Roman"/>
                <a:cs typeface="Times New Roman"/>
              </a:rPr>
              <a:t>d</a:t>
            </a:r>
            <a:r>
              <a:rPr sz="800" spc="-10" dirty="0">
                <a:latin typeface="Times New Roman"/>
                <a:cs typeface="Times New Roman"/>
              </a:rPr>
              <a:t>e</a:t>
            </a:r>
            <a:r>
              <a:rPr sz="800" dirty="0">
                <a:latin typeface="Times New Roman"/>
                <a:cs typeface="Times New Roman"/>
              </a:rPr>
              <a:t>n.</a:t>
            </a:r>
            <a:r>
              <a:rPr sz="800" spc="-30" dirty="0">
                <a:latin typeface="Times New Roman"/>
                <a:cs typeface="Times New Roman"/>
              </a:rPr>
              <a:t> </a:t>
            </a:r>
            <a:r>
              <a:rPr sz="800" spc="-20" dirty="0">
                <a:latin typeface="Times New Roman"/>
                <a:cs typeface="Times New Roman"/>
              </a:rPr>
              <a:t>G</a:t>
            </a:r>
            <a:r>
              <a:rPr sz="800" spc="-10" dirty="0">
                <a:latin typeface="Times New Roman"/>
                <a:cs typeface="Times New Roman"/>
              </a:rPr>
              <a:t>e</a:t>
            </a:r>
            <a:r>
              <a:rPr sz="800" dirty="0">
                <a:latin typeface="Times New Roman"/>
                <a:cs typeface="Times New Roman"/>
              </a:rPr>
              <a:t>n</a:t>
            </a:r>
            <a:r>
              <a:rPr sz="800" spc="-10" dirty="0">
                <a:latin typeface="Times New Roman"/>
                <a:cs typeface="Times New Roman"/>
              </a:rPr>
              <a:t>ev</a:t>
            </a:r>
            <a:r>
              <a:rPr sz="800" dirty="0">
                <a:latin typeface="Times New Roman"/>
                <a:cs typeface="Times New Roman"/>
              </a:rPr>
              <a:t>a,</a:t>
            </a:r>
            <a:r>
              <a:rPr sz="800" spc="-10" dirty="0">
                <a:latin typeface="Times New Roman"/>
                <a:cs typeface="Times New Roman"/>
              </a:rPr>
              <a:t> </a:t>
            </a:r>
            <a:r>
              <a:rPr sz="800" spc="-5" dirty="0">
                <a:latin typeface="Times New Roman"/>
                <a:cs typeface="Times New Roman"/>
              </a:rPr>
              <a:t>S</a:t>
            </a:r>
            <a:r>
              <a:rPr sz="800" spc="-20" dirty="0">
                <a:latin typeface="Times New Roman"/>
                <a:cs typeface="Times New Roman"/>
              </a:rPr>
              <a:t>w</a:t>
            </a:r>
            <a:r>
              <a:rPr sz="800" dirty="0">
                <a:latin typeface="Times New Roman"/>
                <a:cs typeface="Times New Roman"/>
              </a:rPr>
              <a:t>it</a:t>
            </a:r>
            <a:r>
              <a:rPr sz="800" spc="-10" dirty="0">
                <a:latin typeface="Times New Roman"/>
                <a:cs typeface="Times New Roman"/>
              </a:rPr>
              <a:t>ze</a:t>
            </a:r>
            <a:r>
              <a:rPr sz="800" spc="-5" dirty="0">
                <a:latin typeface="Times New Roman"/>
                <a:cs typeface="Times New Roman"/>
              </a:rPr>
              <a:t>r</a:t>
            </a:r>
            <a:r>
              <a:rPr sz="800" spc="-10" dirty="0">
                <a:latin typeface="Times New Roman"/>
                <a:cs typeface="Times New Roman"/>
              </a:rPr>
              <a:t>l</a:t>
            </a:r>
            <a:r>
              <a:rPr sz="800" dirty="0">
                <a:latin typeface="Times New Roman"/>
                <a:cs typeface="Times New Roman"/>
              </a:rPr>
              <a:t>and:</a:t>
            </a:r>
            <a:r>
              <a:rPr sz="800" spc="-5" dirty="0">
                <a:latin typeface="Times New Roman"/>
                <a:cs typeface="Times New Roman"/>
              </a:rPr>
              <a:t> </a:t>
            </a:r>
            <a:r>
              <a:rPr sz="800" spc="-20" dirty="0">
                <a:latin typeface="Times New Roman"/>
                <a:cs typeface="Times New Roman"/>
              </a:rPr>
              <a:t>W</a:t>
            </a:r>
            <a:r>
              <a:rPr sz="800" spc="-10" dirty="0">
                <a:latin typeface="Times New Roman"/>
                <a:cs typeface="Times New Roman"/>
              </a:rPr>
              <a:t>o</a:t>
            </a:r>
            <a:r>
              <a:rPr sz="800" spc="-5" dirty="0">
                <a:latin typeface="Times New Roman"/>
                <a:cs typeface="Times New Roman"/>
              </a:rPr>
              <a:t>r</a:t>
            </a:r>
            <a:r>
              <a:rPr sz="800" spc="-10" dirty="0">
                <a:latin typeface="Times New Roman"/>
                <a:cs typeface="Times New Roman"/>
              </a:rPr>
              <a:t>l</a:t>
            </a:r>
            <a:r>
              <a:rPr sz="800" dirty="0">
                <a:latin typeface="Times New Roman"/>
                <a:cs typeface="Times New Roman"/>
              </a:rPr>
              <a:t>d</a:t>
            </a:r>
            <a:r>
              <a:rPr sz="800" spc="20" dirty="0">
                <a:latin typeface="Times New Roman"/>
                <a:cs typeface="Times New Roman"/>
              </a:rPr>
              <a:t> </a:t>
            </a:r>
            <a:r>
              <a:rPr sz="800" spc="-5" dirty="0">
                <a:latin typeface="Times New Roman"/>
                <a:cs typeface="Times New Roman"/>
              </a:rPr>
              <a:t>H</a:t>
            </a:r>
            <a:r>
              <a:rPr sz="800" spc="-10" dirty="0">
                <a:latin typeface="Times New Roman"/>
                <a:cs typeface="Times New Roman"/>
              </a:rPr>
              <a:t>e</a:t>
            </a:r>
            <a:r>
              <a:rPr sz="800" dirty="0">
                <a:latin typeface="Times New Roman"/>
                <a:cs typeface="Times New Roman"/>
              </a:rPr>
              <a:t>a</a:t>
            </a:r>
            <a:r>
              <a:rPr sz="800" spc="-10" dirty="0">
                <a:latin typeface="Times New Roman"/>
                <a:cs typeface="Times New Roman"/>
              </a:rPr>
              <a:t>l</a:t>
            </a:r>
            <a:r>
              <a:rPr sz="800" dirty="0">
                <a:latin typeface="Times New Roman"/>
                <a:cs typeface="Times New Roman"/>
              </a:rPr>
              <a:t>th</a:t>
            </a:r>
            <a:r>
              <a:rPr sz="800" spc="-5" dirty="0">
                <a:latin typeface="Times New Roman"/>
                <a:cs typeface="Times New Roman"/>
              </a:rPr>
              <a:t> Or</a:t>
            </a:r>
            <a:r>
              <a:rPr sz="800" spc="-10" dirty="0">
                <a:latin typeface="Times New Roman"/>
                <a:cs typeface="Times New Roman"/>
              </a:rPr>
              <a:t>g</a:t>
            </a:r>
            <a:r>
              <a:rPr sz="800" dirty="0">
                <a:latin typeface="Times New Roman"/>
                <a:cs typeface="Times New Roman"/>
              </a:rPr>
              <a:t>ani</a:t>
            </a:r>
            <a:r>
              <a:rPr sz="800" spc="-10" dirty="0">
                <a:latin typeface="Times New Roman"/>
                <a:cs typeface="Times New Roman"/>
              </a:rPr>
              <a:t>z</a:t>
            </a:r>
            <a:r>
              <a:rPr sz="800" dirty="0">
                <a:latin typeface="Times New Roman"/>
                <a:cs typeface="Times New Roman"/>
              </a:rPr>
              <a:t>ati</a:t>
            </a:r>
            <a:r>
              <a:rPr sz="800" spc="-10" dirty="0">
                <a:latin typeface="Times New Roman"/>
                <a:cs typeface="Times New Roman"/>
              </a:rPr>
              <a:t>o</a:t>
            </a:r>
            <a:r>
              <a:rPr sz="800" dirty="0">
                <a:latin typeface="Times New Roman"/>
                <a:cs typeface="Times New Roman"/>
              </a:rPr>
              <a:t>n</a:t>
            </a:r>
            <a:r>
              <a:rPr sz="800" spc="-10" dirty="0">
                <a:latin typeface="Times New Roman"/>
                <a:cs typeface="Times New Roman"/>
              </a:rPr>
              <a:t>.</a:t>
            </a:r>
            <a:r>
              <a:rPr sz="800" dirty="0">
                <a:latin typeface="Times New Roman"/>
                <a:cs typeface="Times New Roman"/>
              </a:rPr>
              <a:t>” </a:t>
            </a:r>
            <a:r>
              <a:rPr sz="800" spc="-10" dirty="0">
                <a:latin typeface="Times New Roman"/>
                <a:cs typeface="Times New Roman"/>
              </a:rPr>
              <a:t>“</a:t>
            </a:r>
            <a:r>
              <a:rPr sz="800" spc="-15" dirty="0">
                <a:latin typeface="Times New Roman"/>
                <a:cs typeface="Times New Roman"/>
              </a:rPr>
              <a:t>T</a:t>
            </a:r>
            <a:r>
              <a:rPr sz="800" dirty="0">
                <a:latin typeface="Times New Roman"/>
                <a:cs typeface="Times New Roman"/>
              </a:rPr>
              <a:t>he</a:t>
            </a:r>
            <a:r>
              <a:rPr sz="800" spc="-10" dirty="0">
                <a:latin typeface="Times New Roman"/>
                <a:cs typeface="Times New Roman"/>
              </a:rPr>
              <a:t> </a:t>
            </a:r>
            <a:r>
              <a:rPr sz="800" dirty="0">
                <a:latin typeface="Times New Roman"/>
                <a:cs typeface="Times New Roman"/>
              </a:rPr>
              <a:t>t</a:t>
            </a:r>
            <a:r>
              <a:rPr sz="800" spc="-10" dirty="0">
                <a:latin typeface="Times New Roman"/>
                <a:cs typeface="Times New Roman"/>
              </a:rPr>
              <a:t>o</a:t>
            </a:r>
            <a:r>
              <a:rPr sz="800" dirty="0">
                <a:latin typeface="Times New Roman"/>
                <a:cs typeface="Times New Roman"/>
              </a:rPr>
              <a:t>p</a:t>
            </a:r>
            <a:r>
              <a:rPr sz="800" spc="-5" dirty="0">
                <a:latin typeface="Times New Roman"/>
                <a:cs typeface="Times New Roman"/>
              </a:rPr>
              <a:t> </a:t>
            </a:r>
            <a:r>
              <a:rPr sz="800" dirty="0">
                <a:latin typeface="Times New Roman"/>
                <a:cs typeface="Times New Roman"/>
              </a:rPr>
              <a:t>10</a:t>
            </a:r>
            <a:r>
              <a:rPr sz="800" spc="-20" dirty="0">
                <a:latin typeface="Times New Roman"/>
                <a:cs typeface="Times New Roman"/>
              </a:rPr>
              <a:t> </a:t>
            </a:r>
            <a:r>
              <a:rPr sz="800" dirty="0">
                <a:latin typeface="Times New Roman"/>
                <a:cs typeface="Times New Roman"/>
              </a:rPr>
              <a:t>caus</a:t>
            </a:r>
            <a:r>
              <a:rPr sz="800" spc="-10" dirty="0">
                <a:latin typeface="Times New Roman"/>
                <a:cs typeface="Times New Roman"/>
              </a:rPr>
              <a:t>e</a:t>
            </a:r>
            <a:r>
              <a:rPr sz="800" dirty="0">
                <a:latin typeface="Times New Roman"/>
                <a:cs typeface="Times New Roman"/>
              </a:rPr>
              <a:t>s</a:t>
            </a:r>
            <a:r>
              <a:rPr sz="800" spc="-25" dirty="0">
                <a:latin typeface="Times New Roman"/>
                <a:cs typeface="Times New Roman"/>
              </a:rPr>
              <a:t> </a:t>
            </a:r>
            <a:r>
              <a:rPr sz="800" spc="-10" dirty="0">
                <a:latin typeface="Times New Roman"/>
                <a:cs typeface="Times New Roman"/>
              </a:rPr>
              <a:t>o</a:t>
            </a:r>
            <a:r>
              <a:rPr sz="800" dirty="0">
                <a:latin typeface="Times New Roman"/>
                <a:cs typeface="Times New Roman"/>
              </a:rPr>
              <a:t>f</a:t>
            </a:r>
            <a:r>
              <a:rPr sz="800" spc="-5" dirty="0">
                <a:latin typeface="Times New Roman"/>
                <a:cs typeface="Times New Roman"/>
              </a:rPr>
              <a:t> </a:t>
            </a:r>
            <a:r>
              <a:rPr sz="800" dirty="0">
                <a:latin typeface="Times New Roman"/>
                <a:cs typeface="Times New Roman"/>
              </a:rPr>
              <a:t>d</a:t>
            </a:r>
            <a:r>
              <a:rPr sz="800" spc="-10" dirty="0">
                <a:latin typeface="Times New Roman"/>
                <a:cs typeface="Times New Roman"/>
              </a:rPr>
              <a:t>e</a:t>
            </a:r>
            <a:r>
              <a:rPr sz="800" dirty="0">
                <a:latin typeface="Times New Roman"/>
                <a:cs typeface="Times New Roman"/>
              </a:rPr>
              <a:t>ath.</a:t>
            </a:r>
            <a:r>
              <a:rPr sz="800" spc="-30" dirty="0">
                <a:latin typeface="Times New Roman"/>
                <a:cs typeface="Times New Roman"/>
              </a:rPr>
              <a:t> </a:t>
            </a:r>
            <a:r>
              <a:rPr sz="800" spc="10" dirty="0">
                <a:latin typeface="Times New Roman"/>
                <a:cs typeface="Times New Roman"/>
              </a:rPr>
              <a:t>(</a:t>
            </a:r>
            <a:r>
              <a:rPr sz="800" dirty="0">
                <a:latin typeface="Times New Roman"/>
                <a:cs typeface="Times New Roman"/>
              </a:rPr>
              <a:t>n.d</a:t>
            </a:r>
            <a:r>
              <a:rPr sz="800" spc="5" dirty="0">
                <a:latin typeface="Times New Roman"/>
                <a:cs typeface="Times New Roman"/>
              </a:rPr>
              <a:t>.</a:t>
            </a:r>
            <a:r>
              <a:rPr sz="800" spc="-5" dirty="0">
                <a:latin typeface="Times New Roman"/>
                <a:cs typeface="Times New Roman"/>
              </a:rPr>
              <a:t>)</a:t>
            </a:r>
            <a:r>
              <a:rPr sz="800" dirty="0">
                <a:latin typeface="Times New Roman"/>
                <a:cs typeface="Times New Roman"/>
              </a:rPr>
              <a:t>.</a:t>
            </a:r>
            <a:r>
              <a:rPr sz="800" spc="-30" dirty="0">
                <a:latin typeface="Times New Roman"/>
                <a:cs typeface="Times New Roman"/>
              </a:rPr>
              <a:t> </a:t>
            </a:r>
            <a:r>
              <a:rPr sz="800" spc="-20" dirty="0">
                <a:latin typeface="Times New Roman"/>
                <a:cs typeface="Times New Roman"/>
              </a:rPr>
              <a:t>W</a:t>
            </a:r>
            <a:r>
              <a:rPr sz="800" spc="-5" dirty="0">
                <a:latin typeface="Times New Roman"/>
                <a:cs typeface="Times New Roman"/>
              </a:rPr>
              <a:t>HO</a:t>
            </a:r>
            <a:r>
              <a:rPr sz="800" dirty="0">
                <a:latin typeface="Times New Roman"/>
                <a:cs typeface="Times New Roman"/>
              </a:rPr>
              <a:t>.</a:t>
            </a:r>
            <a:r>
              <a:rPr sz="800" spc="5" dirty="0">
                <a:latin typeface="Times New Roman"/>
                <a:cs typeface="Times New Roman"/>
              </a:rPr>
              <a:t> </a:t>
            </a:r>
            <a:r>
              <a:rPr sz="800" dirty="0">
                <a:latin typeface="Times New Roman"/>
                <a:cs typeface="Times New Roman"/>
              </a:rPr>
              <a:t>R</a:t>
            </a:r>
            <a:r>
              <a:rPr sz="800" spc="-10" dirty="0">
                <a:latin typeface="Times New Roman"/>
                <a:cs typeface="Times New Roman"/>
              </a:rPr>
              <a:t>e</a:t>
            </a:r>
            <a:r>
              <a:rPr sz="800" dirty="0">
                <a:latin typeface="Times New Roman"/>
                <a:cs typeface="Times New Roman"/>
              </a:rPr>
              <a:t>t</a:t>
            </a:r>
            <a:r>
              <a:rPr sz="800" spc="-5" dirty="0">
                <a:latin typeface="Times New Roman"/>
                <a:cs typeface="Times New Roman"/>
              </a:rPr>
              <a:t>r</a:t>
            </a:r>
            <a:r>
              <a:rPr sz="800" dirty="0">
                <a:latin typeface="Times New Roman"/>
                <a:cs typeface="Times New Roman"/>
              </a:rPr>
              <a:t>i</a:t>
            </a:r>
            <a:r>
              <a:rPr sz="800" spc="-10" dirty="0">
                <a:latin typeface="Times New Roman"/>
                <a:cs typeface="Times New Roman"/>
              </a:rPr>
              <a:t>eve</a:t>
            </a:r>
            <a:r>
              <a:rPr sz="800" dirty="0">
                <a:latin typeface="Times New Roman"/>
                <a:cs typeface="Times New Roman"/>
              </a:rPr>
              <a:t>d</a:t>
            </a:r>
            <a:r>
              <a:rPr sz="800" spc="-5" dirty="0">
                <a:latin typeface="Times New Roman"/>
                <a:cs typeface="Times New Roman"/>
              </a:rPr>
              <a:t> </a:t>
            </a:r>
            <a:r>
              <a:rPr sz="800" dirty="0">
                <a:latin typeface="Times New Roman"/>
                <a:cs typeface="Times New Roman"/>
              </a:rPr>
              <a:t>Ju</a:t>
            </a:r>
            <a:r>
              <a:rPr sz="800" spc="-10" dirty="0">
                <a:latin typeface="Times New Roman"/>
                <a:cs typeface="Times New Roman"/>
              </a:rPr>
              <a:t>l</a:t>
            </a:r>
            <a:r>
              <a:rPr sz="800" dirty="0">
                <a:latin typeface="Times New Roman"/>
                <a:cs typeface="Times New Roman"/>
              </a:rPr>
              <a:t>y</a:t>
            </a:r>
            <a:r>
              <a:rPr sz="800" spc="-5" dirty="0">
                <a:latin typeface="Times New Roman"/>
                <a:cs typeface="Times New Roman"/>
              </a:rPr>
              <a:t> </a:t>
            </a:r>
            <a:r>
              <a:rPr sz="800" dirty="0">
                <a:latin typeface="Times New Roman"/>
                <a:cs typeface="Times New Roman"/>
              </a:rPr>
              <a:t>13,</a:t>
            </a:r>
            <a:r>
              <a:rPr sz="800" spc="-20" dirty="0">
                <a:latin typeface="Times New Roman"/>
                <a:cs typeface="Times New Roman"/>
              </a:rPr>
              <a:t> </a:t>
            </a:r>
            <a:r>
              <a:rPr sz="800" dirty="0">
                <a:latin typeface="Times New Roman"/>
                <a:cs typeface="Times New Roman"/>
              </a:rPr>
              <a:t>2014,”</a:t>
            </a:r>
            <a:endParaRPr sz="800">
              <a:latin typeface="Times New Roman"/>
              <a:cs typeface="Times New Roman"/>
            </a:endParaRPr>
          </a:p>
          <a:p>
            <a:pPr marL="12700">
              <a:lnSpc>
                <a:spcPct val="100000"/>
              </a:lnSpc>
            </a:pPr>
            <a:r>
              <a:rPr sz="800" spc="-10" dirty="0">
                <a:latin typeface="Times New Roman"/>
                <a:cs typeface="Times New Roman"/>
              </a:rPr>
              <a:t>“</a:t>
            </a:r>
            <a:r>
              <a:rPr sz="800" spc="-20" dirty="0">
                <a:latin typeface="Times New Roman"/>
                <a:cs typeface="Times New Roman"/>
              </a:rPr>
              <a:t>G</a:t>
            </a:r>
            <a:r>
              <a:rPr sz="800" dirty="0">
                <a:latin typeface="Times New Roman"/>
                <a:cs typeface="Times New Roman"/>
              </a:rPr>
              <a:t>a</a:t>
            </a:r>
            <a:r>
              <a:rPr sz="800" spc="-10" dirty="0">
                <a:latin typeface="Times New Roman"/>
                <a:cs typeface="Times New Roman"/>
              </a:rPr>
              <a:t>ll</a:t>
            </a:r>
            <a:r>
              <a:rPr sz="800" dirty="0">
                <a:latin typeface="Times New Roman"/>
                <a:cs typeface="Times New Roman"/>
              </a:rPr>
              <a:t>up</a:t>
            </a:r>
            <a:r>
              <a:rPr sz="800" spc="5" dirty="0">
                <a:latin typeface="Times New Roman"/>
                <a:cs typeface="Times New Roman"/>
              </a:rPr>
              <a:t> </a:t>
            </a:r>
            <a:r>
              <a:rPr sz="800" dirty="0">
                <a:latin typeface="Times New Roman"/>
                <a:cs typeface="Times New Roman"/>
              </a:rPr>
              <a:t>J</a:t>
            </a:r>
            <a:r>
              <a:rPr sz="800" spc="-25" dirty="0">
                <a:latin typeface="Times New Roman"/>
                <a:cs typeface="Times New Roman"/>
              </a:rPr>
              <a:t>L</a:t>
            </a:r>
            <a:r>
              <a:rPr sz="800" dirty="0">
                <a:latin typeface="Times New Roman"/>
                <a:cs typeface="Times New Roman"/>
              </a:rPr>
              <a:t>,</a:t>
            </a:r>
            <a:r>
              <a:rPr sz="800" spc="15" dirty="0">
                <a:latin typeface="Times New Roman"/>
                <a:cs typeface="Times New Roman"/>
              </a:rPr>
              <a:t> </a:t>
            </a:r>
            <a:r>
              <a:rPr sz="800" spc="-5" dirty="0">
                <a:latin typeface="Times New Roman"/>
                <a:cs typeface="Times New Roman"/>
              </a:rPr>
              <a:t>S</a:t>
            </a:r>
            <a:r>
              <a:rPr sz="800" dirty="0">
                <a:latin typeface="Times New Roman"/>
                <a:cs typeface="Times New Roman"/>
              </a:rPr>
              <a:t>achs</a:t>
            </a:r>
            <a:r>
              <a:rPr sz="800" spc="-25" dirty="0">
                <a:latin typeface="Times New Roman"/>
                <a:cs typeface="Times New Roman"/>
              </a:rPr>
              <a:t> </a:t>
            </a:r>
            <a:r>
              <a:rPr sz="800" dirty="0">
                <a:latin typeface="Times New Roman"/>
                <a:cs typeface="Times New Roman"/>
              </a:rPr>
              <a:t>JD</a:t>
            </a:r>
            <a:r>
              <a:rPr sz="800" spc="-5" dirty="0">
                <a:latin typeface="Times New Roman"/>
                <a:cs typeface="Times New Roman"/>
              </a:rPr>
              <a:t> (</a:t>
            </a:r>
            <a:r>
              <a:rPr sz="800" dirty="0">
                <a:latin typeface="Times New Roman"/>
                <a:cs typeface="Times New Roman"/>
              </a:rPr>
              <a:t>2000)</a:t>
            </a:r>
            <a:r>
              <a:rPr sz="800" spc="-35" dirty="0">
                <a:latin typeface="Times New Roman"/>
                <a:cs typeface="Times New Roman"/>
              </a:rPr>
              <a:t> </a:t>
            </a:r>
            <a:r>
              <a:rPr sz="800" spc="-15" dirty="0">
                <a:latin typeface="Times New Roman"/>
                <a:cs typeface="Times New Roman"/>
              </a:rPr>
              <a:t>T</a:t>
            </a:r>
            <a:r>
              <a:rPr sz="800" dirty="0">
                <a:latin typeface="Times New Roman"/>
                <a:cs typeface="Times New Roman"/>
              </a:rPr>
              <a:t>he</a:t>
            </a:r>
            <a:r>
              <a:rPr sz="800" spc="-10" dirty="0">
                <a:latin typeface="Times New Roman"/>
                <a:cs typeface="Times New Roman"/>
              </a:rPr>
              <a:t> </a:t>
            </a:r>
            <a:r>
              <a:rPr sz="800" dirty="0">
                <a:latin typeface="Times New Roman"/>
                <a:cs typeface="Times New Roman"/>
              </a:rPr>
              <a:t>Ec</a:t>
            </a:r>
            <a:r>
              <a:rPr sz="800" spc="-10" dirty="0">
                <a:latin typeface="Times New Roman"/>
                <a:cs typeface="Times New Roman"/>
              </a:rPr>
              <a:t>o</a:t>
            </a:r>
            <a:r>
              <a:rPr sz="800" dirty="0">
                <a:latin typeface="Times New Roman"/>
                <a:cs typeface="Times New Roman"/>
              </a:rPr>
              <a:t>n</a:t>
            </a:r>
            <a:r>
              <a:rPr sz="800" spc="-10" dirty="0">
                <a:latin typeface="Times New Roman"/>
                <a:cs typeface="Times New Roman"/>
              </a:rPr>
              <a:t>o</a:t>
            </a:r>
            <a:r>
              <a:rPr sz="800" dirty="0">
                <a:latin typeface="Times New Roman"/>
                <a:cs typeface="Times New Roman"/>
              </a:rPr>
              <a:t>mic</a:t>
            </a:r>
            <a:r>
              <a:rPr sz="800" spc="-20" dirty="0">
                <a:latin typeface="Times New Roman"/>
                <a:cs typeface="Times New Roman"/>
              </a:rPr>
              <a:t> </a:t>
            </a:r>
            <a:r>
              <a:rPr sz="800" dirty="0">
                <a:latin typeface="Times New Roman"/>
                <a:cs typeface="Times New Roman"/>
              </a:rPr>
              <a:t>Bu</a:t>
            </a:r>
            <a:r>
              <a:rPr sz="800" spc="-5" dirty="0">
                <a:latin typeface="Times New Roman"/>
                <a:cs typeface="Times New Roman"/>
              </a:rPr>
              <a:t>r</a:t>
            </a:r>
            <a:r>
              <a:rPr sz="800" dirty="0">
                <a:latin typeface="Times New Roman"/>
                <a:cs typeface="Times New Roman"/>
              </a:rPr>
              <a:t>d</a:t>
            </a:r>
            <a:r>
              <a:rPr sz="800" spc="-10" dirty="0">
                <a:latin typeface="Times New Roman"/>
                <a:cs typeface="Times New Roman"/>
              </a:rPr>
              <a:t>e</a:t>
            </a:r>
            <a:r>
              <a:rPr sz="800" dirty="0">
                <a:latin typeface="Times New Roman"/>
                <a:cs typeface="Times New Roman"/>
              </a:rPr>
              <a:t>n</a:t>
            </a:r>
            <a:r>
              <a:rPr sz="800" spc="-30" dirty="0">
                <a:latin typeface="Times New Roman"/>
                <a:cs typeface="Times New Roman"/>
              </a:rPr>
              <a:t> </a:t>
            </a:r>
            <a:r>
              <a:rPr sz="800" spc="-10" dirty="0">
                <a:latin typeface="Times New Roman"/>
                <a:cs typeface="Times New Roman"/>
              </a:rPr>
              <a:t>o</a:t>
            </a:r>
            <a:r>
              <a:rPr sz="800" dirty="0">
                <a:latin typeface="Times New Roman"/>
                <a:cs typeface="Times New Roman"/>
              </a:rPr>
              <a:t>f</a:t>
            </a:r>
            <a:r>
              <a:rPr sz="800" spc="-5" dirty="0">
                <a:latin typeface="Times New Roman"/>
                <a:cs typeface="Times New Roman"/>
              </a:rPr>
              <a:t> </a:t>
            </a:r>
            <a:r>
              <a:rPr sz="800" dirty="0">
                <a:latin typeface="Times New Roman"/>
                <a:cs typeface="Times New Roman"/>
              </a:rPr>
              <a:t>Ma</a:t>
            </a:r>
            <a:r>
              <a:rPr sz="800" spc="-10" dirty="0">
                <a:latin typeface="Times New Roman"/>
                <a:cs typeface="Times New Roman"/>
              </a:rPr>
              <a:t>l</a:t>
            </a:r>
            <a:r>
              <a:rPr sz="800" dirty="0">
                <a:latin typeface="Times New Roman"/>
                <a:cs typeface="Times New Roman"/>
              </a:rPr>
              <a:t>a</a:t>
            </a:r>
            <a:r>
              <a:rPr sz="800" spc="-5" dirty="0">
                <a:latin typeface="Times New Roman"/>
                <a:cs typeface="Times New Roman"/>
              </a:rPr>
              <a:t>r</a:t>
            </a:r>
            <a:r>
              <a:rPr sz="800" dirty="0">
                <a:latin typeface="Times New Roman"/>
                <a:cs typeface="Times New Roman"/>
              </a:rPr>
              <a:t>ia.</a:t>
            </a:r>
            <a:r>
              <a:rPr sz="800" spc="-30" dirty="0">
                <a:latin typeface="Times New Roman"/>
                <a:cs typeface="Times New Roman"/>
              </a:rPr>
              <a:t> </a:t>
            </a:r>
            <a:r>
              <a:rPr sz="800" dirty="0">
                <a:latin typeface="Times New Roman"/>
                <a:cs typeface="Times New Roman"/>
              </a:rPr>
              <a:t>Camb</a:t>
            </a:r>
            <a:r>
              <a:rPr sz="800" spc="-5" dirty="0">
                <a:latin typeface="Times New Roman"/>
                <a:cs typeface="Times New Roman"/>
              </a:rPr>
              <a:t>r</a:t>
            </a:r>
            <a:r>
              <a:rPr sz="800" dirty="0">
                <a:latin typeface="Times New Roman"/>
                <a:cs typeface="Times New Roman"/>
              </a:rPr>
              <a:t>id</a:t>
            </a:r>
            <a:r>
              <a:rPr sz="800" spc="-10" dirty="0">
                <a:latin typeface="Times New Roman"/>
                <a:cs typeface="Times New Roman"/>
              </a:rPr>
              <a:t>ge</a:t>
            </a:r>
            <a:r>
              <a:rPr sz="800" dirty="0">
                <a:latin typeface="Times New Roman"/>
                <a:cs typeface="Times New Roman"/>
              </a:rPr>
              <a:t>,</a:t>
            </a:r>
            <a:r>
              <a:rPr sz="800" spc="-30" dirty="0">
                <a:latin typeface="Times New Roman"/>
                <a:cs typeface="Times New Roman"/>
              </a:rPr>
              <a:t> </a:t>
            </a:r>
            <a:r>
              <a:rPr sz="800" dirty="0">
                <a:latin typeface="Times New Roman"/>
                <a:cs typeface="Times New Roman"/>
              </a:rPr>
              <a:t>M</a:t>
            </a:r>
            <a:r>
              <a:rPr sz="800" spc="-20" dirty="0">
                <a:latin typeface="Times New Roman"/>
                <a:cs typeface="Times New Roman"/>
              </a:rPr>
              <a:t>A</a:t>
            </a:r>
            <a:r>
              <a:rPr sz="800" dirty="0">
                <a:latin typeface="Times New Roman"/>
                <a:cs typeface="Times New Roman"/>
              </a:rPr>
              <a:t>,</a:t>
            </a:r>
            <a:r>
              <a:rPr sz="800" spc="-10" dirty="0">
                <a:latin typeface="Times New Roman"/>
                <a:cs typeface="Times New Roman"/>
              </a:rPr>
              <a:t> </a:t>
            </a:r>
            <a:r>
              <a:rPr sz="800" spc="-5" dirty="0">
                <a:latin typeface="Times New Roman"/>
                <a:cs typeface="Times New Roman"/>
              </a:rPr>
              <a:t>US</a:t>
            </a:r>
            <a:r>
              <a:rPr sz="800" spc="-20" dirty="0">
                <a:latin typeface="Times New Roman"/>
                <a:cs typeface="Times New Roman"/>
              </a:rPr>
              <a:t>A</a:t>
            </a:r>
            <a:r>
              <a:rPr sz="800" dirty="0">
                <a:latin typeface="Times New Roman"/>
                <a:cs typeface="Times New Roman"/>
              </a:rPr>
              <a:t>:</a:t>
            </a:r>
            <a:r>
              <a:rPr sz="800" spc="20" dirty="0">
                <a:latin typeface="Times New Roman"/>
                <a:cs typeface="Times New Roman"/>
              </a:rPr>
              <a:t> </a:t>
            </a:r>
            <a:r>
              <a:rPr sz="800" dirty="0">
                <a:latin typeface="Times New Roman"/>
                <a:cs typeface="Times New Roman"/>
              </a:rPr>
              <a:t>C</a:t>
            </a:r>
            <a:r>
              <a:rPr sz="800" spc="-10" dirty="0">
                <a:latin typeface="Times New Roman"/>
                <a:cs typeface="Times New Roman"/>
              </a:rPr>
              <a:t>e</a:t>
            </a:r>
            <a:r>
              <a:rPr sz="800" dirty="0">
                <a:latin typeface="Times New Roman"/>
                <a:cs typeface="Times New Roman"/>
              </a:rPr>
              <a:t>nt</a:t>
            </a:r>
            <a:r>
              <a:rPr sz="800" spc="-10" dirty="0">
                <a:latin typeface="Times New Roman"/>
                <a:cs typeface="Times New Roman"/>
              </a:rPr>
              <a:t>e</a:t>
            </a:r>
            <a:r>
              <a:rPr sz="800" dirty="0">
                <a:latin typeface="Times New Roman"/>
                <a:cs typeface="Times New Roman"/>
              </a:rPr>
              <a:t>r</a:t>
            </a:r>
            <a:r>
              <a:rPr sz="800" spc="-15" dirty="0">
                <a:latin typeface="Times New Roman"/>
                <a:cs typeface="Times New Roman"/>
              </a:rPr>
              <a:t> </a:t>
            </a:r>
            <a:r>
              <a:rPr sz="800" spc="-5" dirty="0">
                <a:latin typeface="Times New Roman"/>
                <a:cs typeface="Times New Roman"/>
              </a:rPr>
              <a:t>f</a:t>
            </a:r>
            <a:r>
              <a:rPr sz="800" spc="-10" dirty="0">
                <a:latin typeface="Times New Roman"/>
                <a:cs typeface="Times New Roman"/>
              </a:rPr>
              <a:t>o</a:t>
            </a:r>
            <a:r>
              <a:rPr sz="800" dirty="0">
                <a:latin typeface="Times New Roman"/>
                <a:cs typeface="Times New Roman"/>
              </a:rPr>
              <a:t>r</a:t>
            </a:r>
            <a:r>
              <a:rPr sz="800" spc="-5" dirty="0">
                <a:latin typeface="Times New Roman"/>
                <a:cs typeface="Times New Roman"/>
              </a:rPr>
              <a:t> </a:t>
            </a:r>
            <a:r>
              <a:rPr sz="800" spc="-30" dirty="0">
                <a:latin typeface="Times New Roman"/>
                <a:cs typeface="Times New Roman"/>
              </a:rPr>
              <a:t>I</a:t>
            </a:r>
            <a:r>
              <a:rPr sz="800" dirty="0">
                <a:latin typeface="Times New Roman"/>
                <a:cs typeface="Times New Roman"/>
              </a:rPr>
              <a:t>nt</a:t>
            </a:r>
            <a:r>
              <a:rPr sz="800" spc="-10" dirty="0">
                <a:latin typeface="Times New Roman"/>
                <a:cs typeface="Times New Roman"/>
              </a:rPr>
              <a:t>e</a:t>
            </a:r>
            <a:r>
              <a:rPr sz="800" spc="-5" dirty="0">
                <a:latin typeface="Times New Roman"/>
                <a:cs typeface="Times New Roman"/>
              </a:rPr>
              <a:t>r</a:t>
            </a:r>
            <a:r>
              <a:rPr sz="800" dirty="0">
                <a:latin typeface="Times New Roman"/>
                <a:cs typeface="Times New Roman"/>
              </a:rPr>
              <a:t>nati</a:t>
            </a:r>
            <a:r>
              <a:rPr sz="800" spc="-10" dirty="0">
                <a:latin typeface="Times New Roman"/>
                <a:cs typeface="Times New Roman"/>
              </a:rPr>
              <a:t>o</a:t>
            </a:r>
            <a:r>
              <a:rPr sz="800" dirty="0">
                <a:latin typeface="Times New Roman"/>
                <a:cs typeface="Times New Roman"/>
              </a:rPr>
              <a:t>nal</a:t>
            </a:r>
            <a:r>
              <a:rPr sz="800" spc="-30" dirty="0">
                <a:latin typeface="Times New Roman"/>
                <a:cs typeface="Times New Roman"/>
              </a:rPr>
              <a:t> </a:t>
            </a:r>
            <a:r>
              <a:rPr sz="800" spc="-5" dirty="0">
                <a:latin typeface="Times New Roman"/>
                <a:cs typeface="Times New Roman"/>
              </a:rPr>
              <a:t>D</a:t>
            </a:r>
            <a:r>
              <a:rPr sz="800" spc="-10" dirty="0">
                <a:latin typeface="Times New Roman"/>
                <a:cs typeface="Times New Roman"/>
              </a:rPr>
              <a:t>evelo</a:t>
            </a:r>
            <a:r>
              <a:rPr sz="800" dirty="0">
                <a:latin typeface="Times New Roman"/>
                <a:cs typeface="Times New Roman"/>
              </a:rPr>
              <a:t>pm</a:t>
            </a:r>
            <a:r>
              <a:rPr sz="800" spc="-15" dirty="0">
                <a:latin typeface="Times New Roman"/>
                <a:cs typeface="Times New Roman"/>
              </a:rPr>
              <a:t>e</a:t>
            </a:r>
            <a:r>
              <a:rPr sz="800" dirty="0">
                <a:latin typeface="Times New Roman"/>
                <a:cs typeface="Times New Roman"/>
              </a:rPr>
              <a:t>nt</a:t>
            </a:r>
            <a:r>
              <a:rPr sz="800" spc="5" dirty="0">
                <a:latin typeface="Times New Roman"/>
                <a:cs typeface="Times New Roman"/>
              </a:rPr>
              <a:t> </a:t>
            </a:r>
            <a:r>
              <a:rPr sz="800" dirty="0">
                <a:latin typeface="Times New Roman"/>
                <a:cs typeface="Times New Roman"/>
              </a:rPr>
              <a:t>at</a:t>
            </a:r>
            <a:r>
              <a:rPr sz="800" spc="-20" dirty="0">
                <a:latin typeface="Times New Roman"/>
                <a:cs typeface="Times New Roman"/>
              </a:rPr>
              <a:t> </a:t>
            </a:r>
            <a:r>
              <a:rPr sz="800" spc="-5" dirty="0">
                <a:latin typeface="Times New Roman"/>
                <a:cs typeface="Times New Roman"/>
              </a:rPr>
              <a:t>H</a:t>
            </a:r>
            <a:r>
              <a:rPr sz="800" dirty="0">
                <a:latin typeface="Times New Roman"/>
                <a:cs typeface="Times New Roman"/>
              </a:rPr>
              <a:t>a</a:t>
            </a:r>
            <a:r>
              <a:rPr sz="800" spc="-5" dirty="0">
                <a:latin typeface="Times New Roman"/>
                <a:cs typeface="Times New Roman"/>
              </a:rPr>
              <a:t>r</a:t>
            </a:r>
            <a:r>
              <a:rPr sz="800" spc="-10" dirty="0">
                <a:latin typeface="Times New Roman"/>
                <a:cs typeface="Times New Roman"/>
              </a:rPr>
              <a:t>v</a:t>
            </a:r>
            <a:r>
              <a:rPr sz="800" dirty="0">
                <a:latin typeface="Times New Roman"/>
                <a:cs typeface="Times New Roman"/>
              </a:rPr>
              <a:t>a</a:t>
            </a:r>
            <a:r>
              <a:rPr sz="800" spc="-5" dirty="0">
                <a:latin typeface="Times New Roman"/>
                <a:cs typeface="Times New Roman"/>
              </a:rPr>
              <a:t>r</a:t>
            </a:r>
            <a:r>
              <a:rPr sz="800" dirty="0">
                <a:latin typeface="Times New Roman"/>
                <a:cs typeface="Times New Roman"/>
              </a:rPr>
              <a:t>d</a:t>
            </a:r>
            <a:r>
              <a:rPr sz="800" spc="20" dirty="0">
                <a:latin typeface="Times New Roman"/>
                <a:cs typeface="Times New Roman"/>
              </a:rPr>
              <a:t> </a:t>
            </a:r>
            <a:r>
              <a:rPr sz="800" spc="-5" dirty="0">
                <a:latin typeface="Times New Roman"/>
                <a:cs typeface="Times New Roman"/>
              </a:rPr>
              <a:t>U</a:t>
            </a:r>
            <a:r>
              <a:rPr sz="800" dirty="0">
                <a:latin typeface="Times New Roman"/>
                <a:cs typeface="Times New Roman"/>
              </a:rPr>
              <a:t>ni</a:t>
            </a:r>
            <a:r>
              <a:rPr sz="800" spc="-10" dirty="0">
                <a:latin typeface="Times New Roman"/>
                <a:cs typeface="Times New Roman"/>
              </a:rPr>
              <a:t>ve</a:t>
            </a:r>
            <a:r>
              <a:rPr sz="800" spc="-5" dirty="0">
                <a:latin typeface="Times New Roman"/>
                <a:cs typeface="Times New Roman"/>
              </a:rPr>
              <a:t>r</a:t>
            </a:r>
            <a:r>
              <a:rPr sz="800" dirty="0">
                <a:latin typeface="Times New Roman"/>
                <a:cs typeface="Times New Roman"/>
              </a:rPr>
              <a:t>sit</a:t>
            </a:r>
            <a:r>
              <a:rPr sz="800" spc="-20" dirty="0">
                <a:latin typeface="Times New Roman"/>
                <a:cs typeface="Times New Roman"/>
              </a:rPr>
              <a:t>y</a:t>
            </a:r>
            <a:r>
              <a:rPr sz="800" dirty="0">
                <a:latin typeface="Times New Roman"/>
                <a:cs typeface="Times New Roman"/>
              </a:rPr>
              <a:t>”</a:t>
            </a:r>
            <a:endParaRPr sz="8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03048" rIns="0" bIns="0" rtlCol="0">
            <a:spAutoFit/>
          </a:bodyPr>
          <a:lstStyle/>
          <a:p>
            <a:pPr marL="1905">
              <a:lnSpc>
                <a:spcPct val="100000"/>
              </a:lnSpc>
            </a:pPr>
            <a:r>
              <a:rPr sz="3200" dirty="0"/>
              <a:t>Curr</a:t>
            </a:r>
            <a:r>
              <a:rPr sz="3200" spc="10" dirty="0"/>
              <a:t>e</a:t>
            </a:r>
            <a:r>
              <a:rPr sz="3200" dirty="0"/>
              <a:t>nt</a:t>
            </a:r>
            <a:r>
              <a:rPr sz="3200" spc="-30" dirty="0">
                <a:latin typeface="Times New Roman"/>
                <a:cs typeface="Times New Roman"/>
              </a:rPr>
              <a:t> </a:t>
            </a:r>
            <a:r>
              <a:rPr sz="3200" spc="-5" dirty="0"/>
              <a:t>SOT</a:t>
            </a:r>
            <a:r>
              <a:rPr sz="3200" dirty="0"/>
              <a:t>A</a:t>
            </a:r>
            <a:r>
              <a:rPr sz="3200" spc="-5" dirty="0">
                <a:latin typeface="Times New Roman"/>
                <a:cs typeface="Times New Roman"/>
              </a:rPr>
              <a:t> </a:t>
            </a:r>
            <a:r>
              <a:rPr sz="3200" dirty="0"/>
              <a:t>(State</a:t>
            </a:r>
            <a:r>
              <a:rPr sz="3200" spc="-20" dirty="0">
                <a:latin typeface="Times New Roman"/>
                <a:cs typeface="Times New Roman"/>
              </a:rPr>
              <a:t> </a:t>
            </a:r>
            <a:r>
              <a:rPr sz="3200" dirty="0"/>
              <a:t>of</a:t>
            </a:r>
            <a:r>
              <a:rPr sz="3200" dirty="0">
                <a:latin typeface="Times New Roman"/>
                <a:cs typeface="Times New Roman"/>
              </a:rPr>
              <a:t> </a:t>
            </a:r>
            <a:r>
              <a:rPr sz="3200" dirty="0"/>
              <a:t>the</a:t>
            </a:r>
            <a:r>
              <a:rPr sz="3200" spc="-5" dirty="0">
                <a:latin typeface="Times New Roman"/>
                <a:cs typeface="Times New Roman"/>
              </a:rPr>
              <a:t> </a:t>
            </a:r>
            <a:r>
              <a:rPr sz="3200" spc="-5" dirty="0"/>
              <a:t>Ar</a:t>
            </a:r>
            <a:r>
              <a:rPr sz="3200" dirty="0"/>
              <a:t>t)</a:t>
            </a:r>
            <a:r>
              <a:rPr sz="3200" spc="-20" dirty="0">
                <a:latin typeface="Times New Roman"/>
                <a:cs typeface="Times New Roman"/>
              </a:rPr>
              <a:t> </a:t>
            </a:r>
            <a:r>
              <a:rPr sz="3200" dirty="0"/>
              <a:t>BID</a:t>
            </a:r>
            <a:r>
              <a:rPr sz="3200" dirty="0">
                <a:latin typeface="Times New Roman"/>
                <a:cs typeface="Times New Roman"/>
              </a:rPr>
              <a:t> </a:t>
            </a:r>
            <a:r>
              <a:rPr sz="3200" spc="-15" dirty="0"/>
              <a:t>S</a:t>
            </a:r>
            <a:r>
              <a:rPr sz="3200" dirty="0"/>
              <a:t>e</a:t>
            </a:r>
            <a:r>
              <a:rPr sz="3200" spc="5" dirty="0"/>
              <a:t>n</a:t>
            </a:r>
            <a:r>
              <a:rPr sz="3200" spc="-5" dirty="0"/>
              <a:t>sors</a:t>
            </a:r>
            <a:endParaRPr sz="3200">
              <a:latin typeface="Times New Roman"/>
              <a:cs typeface="Times New Roman"/>
            </a:endParaRPr>
          </a:p>
        </p:txBody>
      </p:sp>
      <p:sp>
        <p:nvSpPr>
          <p:cNvPr id="3" name="object 3"/>
          <p:cNvSpPr txBox="1"/>
          <p:nvPr/>
        </p:nvSpPr>
        <p:spPr>
          <a:xfrm>
            <a:off x="383540" y="6371777"/>
            <a:ext cx="7513320" cy="249554"/>
          </a:xfrm>
          <a:prstGeom prst="rect">
            <a:avLst/>
          </a:prstGeom>
        </p:spPr>
        <p:txBody>
          <a:bodyPr vert="horz" wrap="square" lIns="0" tIns="0" rIns="0" bIns="0" rtlCol="0">
            <a:spAutoFit/>
          </a:bodyPr>
          <a:lstStyle/>
          <a:p>
            <a:pPr marL="12700" marR="5080" indent="-635">
              <a:lnSpc>
                <a:spcPct val="100000"/>
              </a:lnSpc>
            </a:pPr>
            <a:r>
              <a:rPr sz="800" dirty="0">
                <a:latin typeface="Times New Roman"/>
                <a:cs typeface="Times New Roman"/>
                <a:hlinkClick r:id="rId3"/>
              </a:rPr>
              <a:t>http</a:t>
            </a:r>
            <a:r>
              <a:rPr sz="800" spc="-10" dirty="0">
                <a:latin typeface="Times New Roman"/>
                <a:cs typeface="Times New Roman"/>
                <a:hlinkClick r:id="rId3"/>
              </a:rPr>
              <a:t>:</a:t>
            </a:r>
            <a:r>
              <a:rPr sz="800" dirty="0">
                <a:latin typeface="Times New Roman"/>
                <a:cs typeface="Times New Roman"/>
                <a:hlinkClick r:id="rId3"/>
              </a:rPr>
              <a:t>/</a:t>
            </a:r>
            <a:r>
              <a:rPr sz="800" spc="5" dirty="0">
                <a:latin typeface="Times New Roman"/>
                <a:cs typeface="Times New Roman"/>
                <a:hlinkClick r:id="rId3"/>
              </a:rPr>
              <a:t>/</a:t>
            </a:r>
            <a:r>
              <a:rPr sz="800" spc="-20" dirty="0">
                <a:latin typeface="Times New Roman"/>
                <a:cs typeface="Times New Roman"/>
                <a:hlinkClick r:id="rId3"/>
              </a:rPr>
              <a:t>www</a:t>
            </a:r>
            <a:r>
              <a:rPr sz="800" dirty="0">
                <a:latin typeface="Times New Roman"/>
                <a:cs typeface="Times New Roman"/>
                <a:hlinkClick r:id="rId3"/>
              </a:rPr>
              <a:t>.bi</a:t>
            </a:r>
            <a:r>
              <a:rPr sz="800" spc="-10" dirty="0">
                <a:latin typeface="Times New Roman"/>
                <a:cs typeface="Times New Roman"/>
                <a:hlinkClick r:id="rId3"/>
              </a:rPr>
              <a:t>o</a:t>
            </a:r>
            <a:r>
              <a:rPr sz="800" dirty="0">
                <a:latin typeface="Times New Roman"/>
                <a:cs typeface="Times New Roman"/>
                <a:hlinkClick r:id="rId3"/>
              </a:rPr>
              <a:t>m</a:t>
            </a:r>
            <a:r>
              <a:rPr sz="800" spc="-15" dirty="0">
                <a:latin typeface="Times New Roman"/>
                <a:cs typeface="Times New Roman"/>
                <a:hlinkClick r:id="rId3"/>
              </a:rPr>
              <a:t>e</a:t>
            </a:r>
            <a:r>
              <a:rPr sz="800" spc="-5" dirty="0">
                <a:latin typeface="Times New Roman"/>
                <a:cs typeface="Times New Roman"/>
                <a:hlinkClick r:id="rId3"/>
              </a:rPr>
              <a:t>r</a:t>
            </a:r>
            <a:r>
              <a:rPr sz="800" dirty="0">
                <a:latin typeface="Times New Roman"/>
                <a:cs typeface="Times New Roman"/>
                <a:hlinkClick r:id="rId3"/>
              </a:rPr>
              <a:t>i</a:t>
            </a:r>
            <a:r>
              <a:rPr sz="800" spc="-10" dirty="0">
                <a:latin typeface="Times New Roman"/>
                <a:cs typeface="Times New Roman"/>
                <a:hlinkClick r:id="rId3"/>
              </a:rPr>
              <a:t>e</a:t>
            </a:r>
            <a:r>
              <a:rPr sz="800" dirty="0">
                <a:latin typeface="Times New Roman"/>
                <a:cs typeface="Times New Roman"/>
                <a:hlinkClick r:id="rId3"/>
              </a:rPr>
              <a:t>ux</a:t>
            </a:r>
            <a:r>
              <a:rPr sz="800" spc="-5" dirty="0">
                <a:latin typeface="Times New Roman"/>
                <a:cs typeface="Times New Roman"/>
                <a:hlinkClick r:id="rId3"/>
              </a:rPr>
              <a:t>-</a:t>
            </a:r>
            <a:r>
              <a:rPr sz="800" dirty="0">
                <a:latin typeface="Times New Roman"/>
                <a:cs typeface="Times New Roman"/>
                <a:hlinkClick r:id="rId3"/>
              </a:rPr>
              <a:t>dia</a:t>
            </a:r>
            <a:r>
              <a:rPr sz="800" spc="-10" dirty="0">
                <a:latin typeface="Times New Roman"/>
                <a:cs typeface="Times New Roman"/>
                <a:hlinkClick r:id="rId3"/>
              </a:rPr>
              <a:t>g</a:t>
            </a:r>
            <a:r>
              <a:rPr sz="800" dirty="0">
                <a:latin typeface="Times New Roman"/>
                <a:cs typeface="Times New Roman"/>
                <a:hlinkClick r:id="rId3"/>
              </a:rPr>
              <a:t>n</a:t>
            </a:r>
            <a:r>
              <a:rPr sz="800" spc="-10" dirty="0">
                <a:latin typeface="Times New Roman"/>
                <a:cs typeface="Times New Roman"/>
                <a:hlinkClick r:id="rId3"/>
              </a:rPr>
              <a:t>o</a:t>
            </a:r>
            <a:r>
              <a:rPr sz="800" spc="-5" dirty="0">
                <a:latin typeface="Times New Roman"/>
                <a:cs typeface="Times New Roman"/>
                <a:hlinkClick r:id="rId3"/>
              </a:rPr>
              <a:t>s</a:t>
            </a:r>
            <a:r>
              <a:rPr sz="800" dirty="0">
                <a:latin typeface="Times New Roman"/>
                <a:cs typeface="Times New Roman"/>
                <a:hlinkClick r:id="rId3"/>
              </a:rPr>
              <a:t>tic</a:t>
            </a:r>
            <a:r>
              <a:rPr sz="800" spc="-5" dirty="0">
                <a:latin typeface="Times New Roman"/>
                <a:cs typeface="Times New Roman"/>
                <a:hlinkClick r:id="rId3"/>
              </a:rPr>
              <a:t>s</a:t>
            </a:r>
            <a:r>
              <a:rPr sz="800" spc="-10" dirty="0">
                <a:latin typeface="Times New Roman"/>
                <a:cs typeface="Times New Roman"/>
                <a:hlinkClick r:id="rId3"/>
              </a:rPr>
              <a:t>.</a:t>
            </a:r>
            <a:r>
              <a:rPr sz="800" dirty="0">
                <a:latin typeface="Times New Roman"/>
                <a:cs typeface="Times New Roman"/>
                <a:hlinkClick r:id="rId3"/>
              </a:rPr>
              <a:t>c</a:t>
            </a:r>
            <a:r>
              <a:rPr sz="800" spc="-10" dirty="0">
                <a:latin typeface="Times New Roman"/>
                <a:cs typeface="Times New Roman"/>
                <a:hlinkClick r:id="rId3"/>
              </a:rPr>
              <a:t>o</a:t>
            </a:r>
            <a:r>
              <a:rPr sz="800" dirty="0">
                <a:latin typeface="Times New Roman"/>
                <a:cs typeface="Times New Roman"/>
                <a:hlinkClick r:id="rId3"/>
              </a:rPr>
              <a:t>m/</a:t>
            </a:r>
            <a:r>
              <a:rPr sz="800" spc="-5" dirty="0">
                <a:latin typeface="Times New Roman"/>
                <a:cs typeface="Times New Roman"/>
                <a:hlinkClick r:id="rId3"/>
              </a:rPr>
              <a:t>s</a:t>
            </a:r>
            <a:r>
              <a:rPr sz="800" spc="-10" dirty="0">
                <a:latin typeface="Times New Roman"/>
                <a:cs typeface="Times New Roman"/>
                <a:hlinkClick r:id="rId3"/>
              </a:rPr>
              <a:t>e</a:t>
            </a:r>
            <a:r>
              <a:rPr sz="800" spc="-5" dirty="0">
                <a:latin typeface="Times New Roman"/>
                <a:cs typeface="Times New Roman"/>
                <a:hlinkClick r:id="rId3"/>
              </a:rPr>
              <a:t>r</a:t>
            </a:r>
            <a:r>
              <a:rPr sz="800" spc="-10" dirty="0">
                <a:latin typeface="Times New Roman"/>
                <a:cs typeface="Times New Roman"/>
                <a:hlinkClick r:id="rId3"/>
              </a:rPr>
              <a:t>vle</a:t>
            </a:r>
            <a:r>
              <a:rPr sz="800" dirty="0">
                <a:latin typeface="Times New Roman"/>
                <a:cs typeface="Times New Roman"/>
                <a:hlinkClick r:id="rId3"/>
              </a:rPr>
              <a:t>t/</a:t>
            </a:r>
            <a:r>
              <a:rPr sz="800" spc="-5" dirty="0">
                <a:latin typeface="Times New Roman"/>
                <a:cs typeface="Times New Roman"/>
                <a:hlinkClick r:id="rId3"/>
              </a:rPr>
              <a:t>sr</a:t>
            </a:r>
            <a:r>
              <a:rPr sz="800" dirty="0">
                <a:latin typeface="Times New Roman"/>
                <a:cs typeface="Times New Roman"/>
                <a:hlinkClick r:id="rId3"/>
              </a:rPr>
              <a:t>t/</a:t>
            </a:r>
            <a:r>
              <a:rPr sz="800" spc="-10" dirty="0">
                <a:latin typeface="Times New Roman"/>
                <a:cs typeface="Times New Roman"/>
                <a:hlinkClick r:id="rId3"/>
              </a:rPr>
              <a:t>b</a:t>
            </a:r>
            <a:r>
              <a:rPr sz="800" dirty="0">
                <a:latin typeface="Times New Roman"/>
                <a:cs typeface="Times New Roman"/>
                <a:hlinkClick r:id="rId3"/>
              </a:rPr>
              <a:t>i</a:t>
            </a:r>
            <a:r>
              <a:rPr sz="800" spc="-10" dirty="0">
                <a:latin typeface="Times New Roman"/>
                <a:cs typeface="Times New Roman"/>
                <a:hlinkClick r:id="rId3"/>
              </a:rPr>
              <a:t>o</a:t>
            </a:r>
            <a:r>
              <a:rPr sz="800" dirty="0">
                <a:latin typeface="Times New Roman"/>
                <a:cs typeface="Times New Roman"/>
                <a:hlinkClick r:id="rId3"/>
              </a:rPr>
              <a:t>/</a:t>
            </a:r>
            <a:r>
              <a:rPr sz="800" spc="-10" dirty="0">
                <a:latin typeface="Times New Roman"/>
                <a:cs typeface="Times New Roman"/>
                <a:hlinkClick r:id="rId3"/>
              </a:rPr>
              <a:t>cl</a:t>
            </a:r>
            <a:r>
              <a:rPr sz="800" dirty="0">
                <a:latin typeface="Times New Roman"/>
                <a:cs typeface="Times New Roman"/>
                <a:hlinkClick r:id="rId3"/>
              </a:rPr>
              <a:t>ini</a:t>
            </a:r>
            <a:r>
              <a:rPr sz="800" spc="-10" dirty="0">
                <a:latin typeface="Times New Roman"/>
                <a:cs typeface="Times New Roman"/>
                <a:hlinkClick r:id="rId3"/>
              </a:rPr>
              <a:t>ca</a:t>
            </a:r>
            <a:r>
              <a:rPr sz="800" dirty="0">
                <a:latin typeface="Times New Roman"/>
                <a:cs typeface="Times New Roman"/>
                <a:hlinkClick r:id="rId3"/>
              </a:rPr>
              <a:t>l</a:t>
            </a:r>
            <a:r>
              <a:rPr sz="800" spc="-5" dirty="0">
                <a:latin typeface="Times New Roman"/>
                <a:cs typeface="Times New Roman"/>
                <a:hlinkClick r:id="rId3"/>
              </a:rPr>
              <a:t>-</a:t>
            </a:r>
            <a:r>
              <a:rPr sz="800" dirty="0">
                <a:latin typeface="Times New Roman"/>
                <a:cs typeface="Times New Roman"/>
                <a:hlinkClick r:id="rId3"/>
              </a:rPr>
              <a:t>di</a:t>
            </a:r>
            <a:r>
              <a:rPr sz="800" spc="-10" dirty="0">
                <a:latin typeface="Times New Roman"/>
                <a:cs typeface="Times New Roman"/>
                <a:hlinkClick r:id="rId3"/>
              </a:rPr>
              <a:t>ag</a:t>
            </a:r>
            <a:r>
              <a:rPr sz="800" dirty="0">
                <a:latin typeface="Times New Roman"/>
                <a:cs typeface="Times New Roman"/>
                <a:hlinkClick r:id="rId3"/>
              </a:rPr>
              <a:t>n</a:t>
            </a:r>
            <a:r>
              <a:rPr sz="800" spc="-10" dirty="0">
                <a:latin typeface="Times New Roman"/>
                <a:cs typeface="Times New Roman"/>
                <a:hlinkClick r:id="rId3"/>
              </a:rPr>
              <a:t>o</a:t>
            </a:r>
            <a:r>
              <a:rPr sz="800" spc="-5" dirty="0">
                <a:latin typeface="Times New Roman"/>
                <a:cs typeface="Times New Roman"/>
                <a:hlinkClick r:id="rId3"/>
              </a:rPr>
              <a:t>s</a:t>
            </a:r>
            <a:r>
              <a:rPr sz="800" dirty="0">
                <a:latin typeface="Times New Roman"/>
                <a:cs typeface="Times New Roman"/>
                <a:hlinkClick r:id="rId3"/>
              </a:rPr>
              <a:t>ti</a:t>
            </a:r>
            <a:r>
              <a:rPr sz="800" spc="-10" dirty="0">
                <a:latin typeface="Times New Roman"/>
                <a:cs typeface="Times New Roman"/>
                <a:hlinkClick r:id="rId3"/>
              </a:rPr>
              <a:t>c</a:t>
            </a:r>
            <a:r>
              <a:rPr sz="800" spc="-5" dirty="0">
                <a:latin typeface="Times New Roman"/>
                <a:cs typeface="Times New Roman"/>
                <a:hlinkClick r:id="rId3"/>
              </a:rPr>
              <a:t>s</a:t>
            </a:r>
            <a:r>
              <a:rPr sz="800" dirty="0">
                <a:latin typeface="Times New Roman"/>
                <a:cs typeface="Times New Roman"/>
                <a:hlinkClick r:id="rId3"/>
              </a:rPr>
              <a:t>/</a:t>
            </a:r>
            <a:r>
              <a:rPr sz="800" spc="-10" dirty="0">
                <a:latin typeface="Times New Roman"/>
                <a:cs typeface="Times New Roman"/>
                <a:hlinkClick r:id="rId3"/>
              </a:rPr>
              <a:t>d</a:t>
            </a:r>
            <a:r>
              <a:rPr sz="800" spc="-20" dirty="0">
                <a:latin typeface="Times New Roman"/>
                <a:cs typeface="Times New Roman"/>
                <a:hlinkClick r:id="rId3"/>
              </a:rPr>
              <a:t>y</a:t>
            </a:r>
            <a:r>
              <a:rPr sz="800" dirty="0">
                <a:latin typeface="Times New Roman"/>
                <a:cs typeface="Times New Roman"/>
                <a:hlinkClick r:id="rId3"/>
              </a:rPr>
              <a:t>n</a:t>
            </a:r>
            <a:r>
              <a:rPr sz="800" spc="-5" dirty="0">
                <a:latin typeface="Times New Roman"/>
                <a:cs typeface="Times New Roman"/>
                <a:hlinkClick r:id="rId3"/>
              </a:rPr>
              <a:t>P</a:t>
            </a:r>
            <a:r>
              <a:rPr sz="800" dirty="0">
                <a:latin typeface="Times New Roman"/>
                <a:cs typeface="Times New Roman"/>
                <a:hlinkClick r:id="rId3"/>
              </a:rPr>
              <a:t>a</a:t>
            </a:r>
            <a:r>
              <a:rPr sz="800" spc="-10" dirty="0">
                <a:latin typeface="Times New Roman"/>
                <a:cs typeface="Times New Roman"/>
                <a:hlinkClick r:id="rId3"/>
              </a:rPr>
              <a:t>ge?o</a:t>
            </a:r>
            <a:r>
              <a:rPr sz="800" dirty="0">
                <a:latin typeface="Times New Roman"/>
                <a:cs typeface="Times New Roman"/>
                <a:hlinkClick r:id="rId3"/>
              </a:rPr>
              <a:t>p</a:t>
            </a:r>
            <a:r>
              <a:rPr sz="800" spc="-10" dirty="0">
                <a:latin typeface="Times New Roman"/>
                <a:cs typeface="Times New Roman"/>
                <a:hlinkClick r:id="rId3"/>
              </a:rPr>
              <a:t>e</a:t>
            </a:r>
            <a:r>
              <a:rPr sz="800" dirty="0">
                <a:latin typeface="Times New Roman"/>
                <a:cs typeface="Times New Roman"/>
                <a:hlinkClick r:id="rId3"/>
              </a:rPr>
              <a:t>n=C</a:t>
            </a:r>
            <a:r>
              <a:rPr sz="800" spc="-20" dirty="0">
                <a:latin typeface="Times New Roman"/>
                <a:cs typeface="Times New Roman"/>
                <a:hlinkClick r:id="rId3"/>
              </a:rPr>
              <a:t>N</a:t>
            </a:r>
            <a:r>
              <a:rPr sz="800" spc="-25" dirty="0">
                <a:latin typeface="Times New Roman"/>
                <a:cs typeface="Times New Roman"/>
                <a:hlinkClick r:id="rId3"/>
              </a:rPr>
              <a:t>L</a:t>
            </a:r>
            <a:r>
              <a:rPr sz="800" dirty="0">
                <a:latin typeface="Times New Roman"/>
                <a:cs typeface="Times New Roman"/>
                <a:hlinkClick r:id="rId3"/>
              </a:rPr>
              <a:t>_C</a:t>
            </a:r>
            <a:r>
              <a:rPr sz="800" spc="-25" dirty="0">
                <a:latin typeface="Times New Roman"/>
                <a:cs typeface="Times New Roman"/>
                <a:hlinkClick r:id="rId3"/>
              </a:rPr>
              <a:t>L</a:t>
            </a:r>
            <a:r>
              <a:rPr sz="800" spc="-5" dirty="0">
                <a:latin typeface="Times New Roman"/>
                <a:cs typeface="Times New Roman"/>
                <a:hlinkClick r:id="rId3"/>
              </a:rPr>
              <a:t>N</a:t>
            </a:r>
            <a:r>
              <a:rPr sz="800" dirty="0">
                <a:latin typeface="Times New Roman"/>
                <a:cs typeface="Times New Roman"/>
                <a:hlinkClick r:id="rId3"/>
              </a:rPr>
              <a:t>_</a:t>
            </a:r>
            <a:r>
              <a:rPr sz="800" spc="-5" dirty="0">
                <a:latin typeface="Times New Roman"/>
                <a:cs typeface="Times New Roman"/>
                <a:hlinkClick r:id="rId3"/>
              </a:rPr>
              <a:t>P</a:t>
            </a:r>
            <a:r>
              <a:rPr sz="800" dirty="0">
                <a:latin typeface="Times New Roman"/>
                <a:cs typeface="Times New Roman"/>
                <a:hlinkClick r:id="rId3"/>
              </a:rPr>
              <a:t>R</a:t>
            </a:r>
            <a:r>
              <a:rPr sz="800" spc="-5" dirty="0">
                <a:latin typeface="Times New Roman"/>
                <a:cs typeface="Times New Roman"/>
                <a:hlinkClick r:id="rId3"/>
              </a:rPr>
              <a:t>D</a:t>
            </a:r>
            <a:r>
              <a:rPr sz="800" spc="-15" dirty="0">
                <a:latin typeface="Times New Roman"/>
                <a:cs typeface="Times New Roman"/>
                <a:hlinkClick r:id="rId3"/>
              </a:rPr>
              <a:t>&amp;</a:t>
            </a:r>
            <a:r>
              <a:rPr sz="800" dirty="0">
                <a:latin typeface="Times New Roman"/>
                <a:cs typeface="Times New Roman"/>
                <a:hlinkClick r:id="rId3"/>
              </a:rPr>
              <a:t>d</a:t>
            </a:r>
            <a:r>
              <a:rPr sz="800" spc="-10" dirty="0">
                <a:latin typeface="Times New Roman"/>
                <a:cs typeface="Times New Roman"/>
                <a:hlinkClick r:id="rId3"/>
              </a:rPr>
              <a:t>o</a:t>
            </a:r>
            <a:r>
              <a:rPr sz="800" dirty="0">
                <a:latin typeface="Times New Roman"/>
                <a:cs typeface="Times New Roman"/>
                <a:hlinkClick r:id="rId3"/>
              </a:rPr>
              <a:t>c=C</a:t>
            </a:r>
            <a:r>
              <a:rPr sz="800" spc="-5" dirty="0">
                <a:latin typeface="Times New Roman"/>
                <a:cs typeface="Times New Roman"/>
                <a:hlinkClick r:id="rId3"/>
              </a:rPr>
              <a:t>N</a:t>
            </a:r>
            <a:r>
              <a:rPr sz="800" spc="-25" dirty="0">
                <a:latin typeface="Times New Roman"/>
                <a:cs typeface="Times New Roman"/>
                <a:hlinkClick r:id="rId3"/>
              </a:rPr>
              <a:t>L</a:t>
            </a:r>
            <a:r>
              <a:rPr sz="800" dirty="0">
                <a:latin typeface="Times New Roman"/>
                <a:cs typeface="Times New Roman"/>
                <a:hlinkClick r:id="rId3"/>
              </a:rPr>
              <a:t>_</a:t>
            </a:r>
            <a:r>
              <a:rPr sz="800" spc="-5" dirty="0">
                <a:latin typeface="Times New Roman"/>
                <a:cs typeface="Times New Roman"/>
                <a:hlinkClick r:id="rId3"/>
              </a:rPr>
              <a:t>P</a:t>
            </a:r>
            <a:r>
              <a:rPr sz="800" dirty="0">
                <a:latin typeface="Times New Roman"/>
                <a:cs typeface="Times New Roman"/>
                <a:hlinkClick r:id="rId3"/>
              </a:rPr>
              <a:t>R</a:t>
            </a:r>
            <a:r>
              <a:rPr sz="800" spc="-5" dirty="0">
                <a:latin typeface="Times New Roman"/>
                <a:cs typeface="Times New Roman"/>
                <a:hlinkClick r:id="rId3"/>
              </a:rPr>
              <a:t>D</a:t>
            </a:r>
            <a:r>
              <a:rPr sz="800" dirty="0">
                <a:latin typeface="Times New Roman"/>
                <a:cs typeface="Times New Roman"/>
                <a:hlinkClick r:id="rId3"/>
              </a:rPr>
              <a:t>_C</a:t>
            </a:r>
            <a:r>
              <a:rPr sz="800" spc="-5" dirty="0">
                <a:latin typeface="Times New Roman"/>
                <a:cs typeface="Times New Roman"/>
                <a:hlinkClick r:id="rId3"/>
              </a:rPr>
              <a:t>P</a:t>
            </a:r>
            <a:r>
              <a:rPr sz="800" spc="-25" dirty="0">
                <a:latin typeface="Times New Roman"/>
                <a:cs typeface="Times New Roman"/>
                <a:hlinkClick r:id="rId3"/>
              </a:rPr>
              <a:t>L</a:t>
            </a:r>
            <a:r>
              <a:rPr sz="800" dirty="0">
                <a:latin typeface="Times New Roman"/>
                <a:cs typeface="Times New Roman"/>
                <a:hlinkClick r:id="rId3"/>
              </a:rPr>
              <a:t>_</a:t>
            </a:r>
            <a:r>
              <a:rPr sz="800" spc="-20" dirty="0">
                <a:latin typeface="Times New Roman"/>
                <a:cs typeface="Times New Roman"/>
                <a:hlinkClick r:id="rId3"/>
              </a:rPr>
              <a:t>G</a:t>
            </a:r>
            <a:r>
              <a:rPr sz="800" dirty="0">
                <a:latin typeface="Times New Roman"/>
                <a:cs typeface="Times New Roman"/>
                <a:hlinkClick r:id="rId3"/>
              </a:rPr>
              <a:t>_</a:t>
            </a:r>
            <a:r>
              <a:rPr sz="800" spc="-5" dirty="0">
                <a:latin typeface="Times New Roman"/>
                <a:cs typeface="Times New Roman"/>
                <a:hlinkClick r:id="rId3"/>
              </a:rPr>
              <a:t>P</a:t>
            </a:r>
            <a:r>
              <a:rPr sz="800" dirty="0">
                <a:latin typeface="Times New Roman"/>
                <a:cs typeface="Times New Roman"/>
                <a:hlinkClick r:id="rId3"/>
              </a:rPr>
              <a:t>R</a:t>
            </a:r>
            <a:r>
              <a:rPr sz="800" spc="-5" dirty="0">
                <a:latin typeface="Times New Roman"/>
                <a:cs typeface="Times New Roman"/>
                <a:hlinkClick r:id="rId3"/>
              </a:rPr>
              <a:t>D</a:t>
            </a:r>
            <a:r>
              <a:rPr sz="800" dirty="0">
                <a:latin typeface="Times New Roman"/>
                <a:cs typeface="Times New Roman"/>
                <a:hlinkClick r:id="rId3"/>
              </a:rPr>
              <a:t>_C</a:t>
            </a:r>
            <a:r>
              <a:rPr sz="800" spc="-25" dirty="0">
                <a:latin typeface="Times New Roman"/>
                <a:cs typeface="Times New Roman"/>
                <a:hlinkClick r:id="rId3"/>
              </a:rPr>
              <a:t>L</a:t>
            </a:r>
            <a:r>
              <a:rPr sz="800" spc="-5" dirty="0">
                <a:latin typeface="Times New Roman"/>
                <a:cs typeface="Times New Roman"/>
                <a:hlinkClick r:id="rId3"/>
              </a:rPr>
              <a:t>N</a:t>
            </a:r>
            <a:r>
              <a:rPr sz="800" dirty="0">
                <a:latin typeface="Times New Roman"/>
                <a:cs typeface="Times New Roman"/>
                <a:hlinkClick r:id="rId3"/>
              </a:rPr>
              <a:t>_11</a:t>
            </a:r>
            <a:r>
              <a:rPr sz="800" spc="-15" dirty="0">
                <a:latin typeface="Times New Roman"/>
                <a:cs typeface="Times New Roman"/>
                <a:hlinkClick r:id="rId3"/>
              </a:rPr>
              <a:t>&amp;</a:t>
            </a:r>
            <a:r>
              <a:rPr sz="800" dirty="0">
                <a:latin typeface="Times New Roman"/>
                <a:cs typeface="Times New Roman"/>
                <a:hlinkClick r:id="rId3"/>
              </a:rPr>
              <a:t>pubpa</a:t>
            </a:r>
            <a:r>
              <a:rPr sz="800" spc="35" dirty="0">
                <a:latin typeface="Times New Roman"/>
                <a:cs typeface="Times New Roman"/>
                <a:hlinkClick r:id="rId3"/>
              </a:rPr>
              <a:t>r</a:t>
            </a:r>
            <a:r>
              <a:rPr sz="800" spc="-10" dirty="0">
                <a:latin typeface="Times New Roman"/>
                <a:cs typeface="Times New Roman"/>
                <a:hlinkClick r:id="rId3"/>
              </a:rPr>
              <a:t>a</a:t>
            </a:r>
            <a:r>
              <a:rPr sz="800" dirty="0">
                <a:latin typeface="Times New Roman"/>
                <a:cs typeface="Times New Roman"/>
                <a:hlinkClick r:id="rId3"/>
              </a:rPr>
              <a:t>ms.s</a:t>
            </a:r>
            <a:r>
              <a:rPr sz="800" spc="-5" dirty="0">
                <a:latin typeface="Times New Roman"/>
                <a:cs typeface="Times New Roman"/>
                <a:hlinkClick r:id="rId3"/>
              </a:rPr>
              <a:t>f</a:t>
            </a:r>
            <a:r>
              <a:rPr sz="800" spc="-10" dirty="0">
                <a:latin typeface="Times New Roman"/>
                <a:cs typeface="Times New Roman"/>
                <a:hlinkClick r:id="rId3"/>
              </a:rPr>
              <a:t>o</a:t>
            </a:r>
            <a:r>
              <a:rPr sz="800" spc="-5" dirty="0">
                <a:latin typeface="Times New Roman"/>
                <a:cs typeface="Times New Roman"/>
                <a:hlinkClick r:id="rId3"/>
              </a:rPr>
              <a:t>r</a:t>
            </a:r>
            <a:r>
              <a:rPr sz="800" dirty="0">
                <a:latin typeface="Times New Roman"/>
                <a:cs typeface="Times New Roman"/>
                <a:hlinkClick r:id="rId3"/>
              </a:rPr>
              <a:t>m</a:t>
            </a:r>
            <a:r>
              <a:rPr sz="800" spc="-15" dirty="0">
                <a:latin typeface="Times New Roman"/>
                <a:cs typeface="Times New Roman"/>
                <a:hlinkClick r:id="rId3"/>
              </a:rPr>
              <a:t>=</a:t>
            </a:r>
            <a:r>
              <a:rPr sz="800" dirty="0">
                <a:latin typeface="Times New Roman"/>
                <a:cs typeface="Times New Roman"/>
                <a:hlinkClick r:id="rId3"/>
              </a:rPr>
              <a:t>4</a:t>
            </a:r>
            <a:r>
              <a:rPr sz="800" spc="-15" dirty="0">
                <a:latin typeface="Times New Roman"/>
                <a:cs typeface="Times New Roman"/>
                <a:hlinkClick r:id="rId3"/>
              </a:rPr>
              <a:t>&amp;</a:t>
            </a:r>
            <a:r>
              <a:rPr sz="800" spc="-10" dirty="0">
                <a:latin typeface="Times New Roman"/>
                <a:cs typeface="Times New Roman"/>
                <a:hlinkClick r:id="rId3"/>
              </a:rPr>
              <a:t>l</a:t>
            </a:r>
            <a:r>
              <a:rPr sz="800" dirty="0">
                <a:latin typeface="Times New Roman"/>
                <a:cs typeface="Times New Roman"/>
                <a:hlinkClick r:id="rId3"/>
              </a:rPr>
              <a:t>an</a:t>
            </a:r>
            <a:r>
              <a:rPr sz="800" spc="-10" dirty="0">
                <a:latin typeface="Times New Roman"/>
                <a:cs typeface="Times New Roman"/>
                <a:hlinkClick r:id="rId3"/>
              </a:rPr>
              <a:t>g</a:t>
            </a:r>
            <a:r>
              <a:rPr sz="800" dirty="0">
                <a:latin typeface="Times New Roman"/>
                <a:cs typeface="Times New Roman"/>
                <a:hlinkClick r:id="rId3"/>
              </a:rPr>
              <a:t>=</a:t>
            </a:r>
            <a:r>
              <a:rPr sz="800" spc="-10" dirty="0">
                <a:latin typeface="Times New Roman"/>
                <a:cs typeface="Times New Roman"/>
                <a:hlinkClick r:id="rId3"/>
              </a:rPr>
              <a:t>e</a:t>
            </a:r>
            <a:r>
              <a:rPr sz="800" dirty="0">
                <a:latin typeface="Times New Roman"/>
                <a:cs typeface="Times New Roman"/>
                <a:hlinkClick r:id="rId3"/>
              </a:rPr>
              <a:t>n</a:t>
            </a:r>
            <a:r>
              <a:rPr sz="800" dirty="0">
                <a:latin typeface="Times New Roman"/>
                <a:cs typeface="Times New Roman"/>
              </a:rPr>
              <a:t> </a:t>
            </a:r>
            <a:r>
              <a:rPr sz="800" dirty="0">
                <a:latin typeface="Times New Roman"/>
                <a:cs typeface="Times New Roman"/>
                <a:hlinkClick r:id="rId4"/>
              </a:rPr>
              <a:t>http</a:t>
            </a:r>
            <a:r>
              <a:rPr sz="800" spc="-10" dirty="0">
                <a:latin typeface="Times New Roman"/>
                <a:cs typeface="Times New Roman"/>
                <a:hlinkClick r:id="rId4"/>
              </a:rPr>
              <a:t>:</a:t>
            </a:r>
            <a:r>
              <a:rPr sz="800" dirty="0">
                <a:latin typeface="Times New Roman"/>
                <a:cs typeface="Times New Roman"/>
                <a:hlinkClick r:id="rId4"/>
              </a:rPr>
              <a:t>/</a:t>
            </a:r>
            <a:r>
              <a:rPr sz="800" spc="5" dirty="0">
                <a:latin typeface="Times New Roman"/>
                <a:cs typeface="Times New Roman"/>
                <a:hlinkClick r:id="rId4"/>
              </a:rPr>
              <a:t>/</a:t>
            </a:r>
            <a:r>
              <a:rPr sz="800" spc="-20" dirty="0">
                <a:latin typeface="Times New Roman"/>
                <a:cs typeface="Times New Roman"/>
                <a:hlinkClick r:id="rId4"/>
              </a:rPr>
              <a:t>www</a:t>
            </a:r>
            <a:r>
              <a:rPr sz="800" dirty="0">
                <a:latin typeface="Times New Roman"/>
                <a:cs typeface="Times New Roman"/>
                <a:hlinkClick r:id="rId4"/>
              </a:rPr>
              <a:t>.</a:t>
            </a:r>
            <a:r>
              <a:rPr sz="800" spc="-10" dirty="0">
                <a:latin typeface="Times New Roman"/>
                <a:cs typeface="Times New Roman"/>
                <a:hlinkClick r:id="rId4"/>
              </a:rPr>
              <a:t>v</a:t>
            </a:r>
            <a:r>
              <a:rPr sz="800" dirty="0">
                <a:latin typeface="Times New Roman"/>
                <a:cs typeface="Times New Roman"/>
                <a:hlinkClick r:id="rId4"/>
              </a:rPr>
              <a:t>int</a:t>
            </a:r>
            <a:r>
              <a:rPr sz="800" spc="-10" dirty="0">
                <a:latin typeface="Times New Roman"/>
                <a:cs typeface="Times New Roman"/>
                <a:hlinkClick r:id="rId4"/>
              </a:rPr>
              <a:t>e</a:t>
            </a:r>
            <a:r>
              <a:rPr sz="800" spc="-5" dirty="0">
                <a:latin typeface="Times New Roman"/>
                <a:cs typeface="Times New Roman"/>
                <a:hlinkClick r:id="rId4"/>
              </a:rPr>
              <a:t>ss</a:t>
            </a:r>
            <a:r>
              <a:rPr sz="800" spc="-15" dirty="0">
                <a:latin typeface="Times New Roman"/>
                <a:cs typeface="Times New Roman"/>
                <a:hlinkClick r:id="rId4"/>
              </a:rPr>
              <a:t>e</a:t>
            </a:r>
            <a:r>
              <a:rPr sz="800" dirty="0">
                <a:latin typeface="Times New Roman"/>
                <a:cs typeface="Times New Roman"/>
                <a:hlinkClick r:id="rId4"/>
              </a:rPr>
              <a:t>ntia</a:t>
            </a:r>
            <a:r>
              <a:rPr sz="800" spc="-10" dirty="0">
                <a:latin typeface="Times New Roman"/>
                <a:cs typeface="Times New Roman"/>
                <a:hlinkClick r:id="rId4"/>
              </a:rPr>
              <a:t>l</a:t>
            </a:r>
            <a:r>
              <a:rPr sz="800" dirty="0">
                <a:latin typeface="Times New Roman"/>
                <a:cs typeface="Times New Roman"/>
                <a:hlinkClick r:id="rId4"/>
              </a:rPr>
              <a:t>.c</a:t>
            </a:r>
            <a:r>
              <a:rPr sz="800" spc="-10" dirty="0">
                <a:latin typeface="Times New Roman"/>
                <a:cs typeface="Times New Roman"/>
                <a:hlinkClick r:id="rId4"/>
              </a:rPr>
              <a:t>o</a:t>
            </a:r>
            <a:r>
              <a:rPr sz="800" dirty="0">
                <a:latin typeface="Times New Roman"/>
                <a:cs typeface="Times New Roman"/>
                <a:hlinkClick r:id="rId4"/>
              </a:rPr>
              <a:t>m.au</a:t>
            </a:r>
            <a:r>
              <a:rPr sz="800" spc="-10" dirty="0">
                <a:latin typeface="Times New Roman"/>
                <a:cs typeface="Times New Roman"/>
                <a:hlinkClick r:id="rId4"/>
              </a:rPr>
              <a:t>/</a:t>
            </a:r>
            <a:r>
              <a:rPr sz="800" spc="-5" dirty="0">
                <a:latin typeface="Times New Roman"/>
                <a:cs typeface="Times New Roman"/>
                <a:hlinkClick r:id="rId4"/>
              </a:rPr>
              <a:t>r</a:t>
            </a:r>
            <a:r>
              <a:rPr sz="800" spc="-10" dirty="0">
                <a:latin typeface="Times New Roman"/>
                <a:cs typeface="Times New Roman"/>
                <a:hlinkClick r:id="rId4"/>
              </a:rPr>
              <a:t>e</a:t>
            </a:r>
            <a:r>
              <a:rPr sz="800" spc="-5" dirty="0">
                <a:latin typeface="Times New Roman"/>
                <a:cs typeface="Times New Roman"/>
                <a:hlinkClick r:id="rId4"/>
              </a:rPr>
              <a:t>s</a:t>
            </a:r>
            <a:r>
              <a:rPr sz="800" spc="-10" dirty="0">
                <a:latin typeface="Times New Roman"/>
                <a:cs typeface="Times New Roman"/>
                <a:hlinkClick r:id="rId4"/>
              </a:rPr>
              <a:t>o</a:t>
            </a:r>
            <a:r>
              <a:rPr sz="800" dirty="0">
                <a:latin typeface="Times New Roman"/>
                <a:cs typeface="Times New Roman"/>
                <a:hlinkClick r:id="rId4"/>
              </a:rPr>
              <a:t>u</a:t>
            </a:r>
            <a:r>
              <a:rPr sz="800" spc="-5" dirty="0">
                <a:latin typeface="Times New Roman"/>
                <a:cs typeface="Times New Roman"/>
                <a:hlinkClick r:id="rId4"/>
              </a:rPr>
              <a:t>r</a:t>
            </a:r>
            <a:r>
              <a:rPr sz="800" spc="-10" dirty="0">
                <a:latin typeface="Times New Roman"/>
                <a:cs typeface="Times New Roman"/>
                <a:hlinkClick r:id="rId4"/>
              </a:rPr>
              <a:t>ce</a:t>
            </a:r>
            <a:r>
              <a:rPr sz="800" spc="-5" dirty="0">
                <a:latin typeface="Times New Roman"/>
                <a:cs typeface="Times New Roman"/>
                <a:hlinkClick r:id="rId4"/>
              </a:rPr>
              <a:t>s</a:t>
            </a:r>
            <a:r>
              <a:rPr sz="800" dirty="0">
                <a:latin typeface="Times New Roman"/>
                <a:cs typeface="Times New Roman"/>
                <a:hlinkClick r:id="rId4"/>
              </a:rPr>
              <a:t>/</a:t>
            </a:r>
            <a:r>
              <a:rPr sz="800" spc="-10" dirty="0">
                <a:latin typeface="Times New Roman"/>
                <a:cs typeface="Times New Roman"/>
                <a:hlinkClick r:id="rId4"/>
              </a:rPr>
              <a:t>a</a:t>
            </a:r>
            <a:r>
              <a:rPr sz="800" spc="-5" dirty="0">
                <a:latin typeface="Times New Roman"/>
                <a:cs typeface="Times New Roman"/>
                <a:hlinkClick r:id="rId4"/>
              </a:rPr>
              <a:t>r</a:t>
            </a:r>
            <a:r>
              <a:rPr sz="800" dirty="0">
                <a:latin typeface="Times New Roman"/>
                <a:cs typeface="Times New Roman"/>
                <a:hlinkClick r:id="rId4"/>
              </a:rPr>
              <a:t>ti</a:t>
            </a:r>
            <a:r>
              <a:rPr sz="800" spc="-10" dirty="0">
                <a:latin typeface="Times New Roman"/>
                <a:cs typeface="Times New Roman"/>
                <a:hlinkClick r:id="rId4"/>
              </a:rPr>
              <a:t>cle</a:t>
            </a:r>
            <a:r>
              <a:rPr sz="800" spc="-5" dirty="0">
                <a:latin typeface="Times New Roman"/>
                <a:cs typeface="Times New Roman"/>
                <a:hlinkClick r:id="rId4"/>
              </a:rPr>
              <a:t>s</a:t>
            </a:r>
            <a:r>
              <a:rPr sz="800" dirty="0">
                <a:latin typeface="Times New Roman"/>
                <a:cs typeface="Times New Roman"/>
                <a:hlinkClick r:id="rId4"/>
              </a:rPr>
              <a:t>/ma</a:t>
            </a:r>
            <a:r>
              <a:rPr sz="800" spc="-10" dirty="0">
                <a:latin typeface="Times New Roman"/>
                <a:cs typeface="Times New Roman"/>
                <a:hlinkClick r:id="rId4"/>
              </a:rPr>
              <a:t>lol</a:t>
            </a:r>
            <a:r>
              <a:rPr sz="800" dirty="0">
                <a:latin typeface="Times New Roman"/>
                <a:cs typeface="Times New Roman"/>
                <a:hlinkClick r:id="rId4"/>
              </a:rPr>
              <a:t>act</a:t>
            </a:r>
            <a:r>
              <a:rPr sz="800" spc="-10" dirty="0">
                <a:latin typeface="Times New Roman"/>
                <a:cs typeface="Times New Roman"/>
                <a:hlinkClick r:id="rId4"/>
              </a:rPr>
              <a:t>i</a:t>
            </a:r>
            <a:r>
              <a:rPr sz="800" spc="15" dirty="0">
                <a:latin typeface="Times New Roman"/>
                <a:cs typeface="Times New Roman"/>
                <a:hlinkClick r:id="rId4"/>
              </a:rPr>
              <a:t>c</a:t>
            </a:r>
            <a:r>
              <a:rPr sz="800" spc="-20" dirty="0">
                <a:latin typeface="Times New Roman"/>
                <a:cs typeface="Times New Roman"/>
                <a:hlinkClick r:id="rId4"/>
              </a:rPr>
              <a:t>-</a:t>
            </a:r>
            <a:r>
              <a:rPr sz="800" spc="-5" dirty="0">
                <a:latin typeface="Times New Roman"/>
                <a:cs typeface="Times New Roman"/>
                <a:hlinkClick r:id="rId4"/>
              </a:rPr>
              <a:t>f</a:t>
            </a:r>
            <a:r>
              <a:rPr sz="800" spc="-10" dirty="0">
                <a:latin typeface="Times New Roman"/>
                <a:cs typeface="Times New Roman"/>
                <a:hlinkClick r:id="rId4"/>
              </a:rPr>
              <a:t>e</a:t>
            </a:r>
            <a:r>
              <a:rPr sz="800" spc="-5" dirty="0">
                <a:latin typeface="Times New Roman"/>
                <a:cs typeface="Times New Roman"/>
                <a:hlinkClick r:id="rId4"/>
              </a:rPr>
              <a:t>r</a:t>
            </a:r>
            <a:r>
              <a:rPr sz="800" dirty="0">
                <a:latin typeface="Times New Roman"/>
                <a:cs typeface="Times New Roman"/>
                <a:hlinkClick r:id="rId4"/>
              </a:rPr>
              <a:t>m</a:t>
            </a:r>
            <a:r>
              <a:rPr sz="800" spc="-15" dirty="0">
                <a:latin typeface="Times New Roman"/>
                <a:cs typeface="Times New Roman"/>
                <a:hlinkClick r:id="rId4"/>
              </a:rPr>
              <a:t>e</a:t>
            </a:r>
            <a:r>
              <a:rPr sz="800" dirty="0">
                <a:latin typeface="Times New Roman"/>
                <a:cs typeface="Times New Roman"/>
                <a:hlinkClick r:id="rId4"/>
              </a:rPr>
              <a:t>nt</a:t>
            </a:r>
            <a:r>
              <a:rPr sz="800" spc="-10" dirty="0">
                <a:latin typeface="Times New Roman"/>
                <a:cs typeface="Times New Roman"/>
                <a:hlinkClick r:id="rId4"/>
              </a:rPr>
              <a:t>a</a:t>
            </a:r>
            <a:r>
              <a:rPr sz="800" dirty="0">
                <a:latin typeface="Times New Roman"/>
                <a:cs typeface="Times New Roman"/>
                <a:hlinkClick r:id="rId4"/>
              </a:rPr>
              <a:t>t</a:t>
            </a:r>
            <a:r>
              <a:rPr sz="800" spc="-10" dirty="0">
                <a:latin typeface="Times New Roman"/>
                <a:cs typeface="Times New Roman"/>
                <a:hlinkClick r:id="rId4"/>
              </a:rPr>
              <a:t>io</a:t>
            </a:r>
            <a:r>
              <a:rPr sz="800" spc="5" dirty="0">
                <a:latin typeface="Times New Roman"/>
                <a:cs typeface="Times New Roman"/>
                <a:hlinkClick r:id="rId4"/>
              </a:rPr>
              <a:t>n</a:t>
            </a:r>
            <a:r>
              <a:rPr sz="800" spc="-5" dirty="0">
                <a:latin typeface="Times New Roman"/>
                <a:cs typeface="Times New Roman"/>
                <a:hlinkClick r:id="rId4"/>
              </a:rPr>
              <a:t>-</a:t>
            </a:r>
            <a:r>
              <a:rPr sz="800" dirty="0">
                <a:latin typeface="Times New Roman"/>
                <a:cs typeface="Times New Roman"/>
                <a:hlinkClick r:id="rId4"/>
              </a:rPr>
              <a:t>m</a:t>
            </a:r>
            <a:r>
              <a:rPr sz="800" spc="-10" dirty="0">
                <a:latin typeface="Times New Roman"/>
                <a:cs typeface="Times New Roman"/>
                <a:hlinkClick r:id="rId4"/>
              </a:rPr>
              <a:t>o</a:t>
            </a:r>
            <a:r>
              <a:rPr sz="800" dirty="0">
                <a:latin typeface="Times New Roman"/>
                <a:cs typeface="Times New Roman"/>
                <a:hlinkClick r:id="rId4"/>
              </a:rPr>
              <a:t>n</a:t>
            </a:r>
            <a:r>
              <a:rPr sz="800" spc="-10" dirty="0">
                <a:latin typeface="Times New Roman"/>
                <a:cs typeface="Times New Roman"/>
                <a:hlinkClick r:id="rId4"/>
              </a:rPr>
              <a:t>i</a:t>
            </a:r>
            <a:r>
              <a:rPr sz="800" dirty="0">
                <a:latin typeface="Times New Roman"/>
                <a:cs typeface="Times New Roman"/>
                <a:hlinkClick r:id="rId4"/>
              </a:rPr>
              <a:t>t</a:t>
            </a:r>
            <a:r>
              <a:rPr sz="800" spc="-10" dirty="0">
                <a:latin typeface="Times New Roman"/>
                <a:cs typeface="Times New Roman"/>
                <a:hlinkClick r:id="rId4"/>
              </a:rPr>
              <a:t>o</a:t>
            </a:r>
            <a:r>
              <a:rPr sz="800" spc="-5" dirty="0">
                <a:latin typeface="Times New Roman"/>
                <a:cs typeface="Times New Roman"/>
                <a:hlinkClick r:id="rId4"/>
              </a:rPr>
              <a:t>r</a:t>
            </a:r>
            <a:r>
              <a:rPr sz="800" dirty="0">
                <a:latin typeface="Times New Roman"/>
                <a:cs typeface="Times New Roman"/>
                <a:hlinkClick r:id="rId4"/>
              </a:rPr>
              <a:t>i</a:t>
            </a:r>
            <a:r>
              <a:rPr sz="800" spc="-10" dirty="0">
                <a:latin typeface="Times New Roman"/>
                <a:cs typeface="Times New Roman"/>
                <a:hlinkClick r:id="rId4"/>
              </a:rPr>
              <a:t>ng</a:t>
            </a:r>
            <a:r>
              <a:rPr sz="800" dirty="0">
                <a:latin typeface="Times New Roman"/>
                <a:cs typeface="Times New Roman"/>
                <a:hlinkClick r:id="rId4"/>
              </a:rPr>
              <a:t>.html</a:t>
            </a:r>
            <a:endParaRPr sz="800">
              <a:latin typeface="Times New Roman"/>
              <a:cs typeface="Times New Roman"/>
            </a:endParaRPr>
          </a:p>
        </p:txBody>
      </p:sp>
      <p:graphicFrame>
        <p:nvGraphicFramePr>
          <p:cNvPr id="4" name="object 4"/>
          <p:cNvGraphicFramePr>
            <a:graphicFrameLocks noGrp="1"/>
          </p:cNvGraphicFramePr>
          <p:nvPr/>
        </p:nvGraphicFramePr>
        <p:xfrm>
          <a:off x="1136650" y="1746250"/>
          <a:ext cx="7162797" cy="3958884"/>
        </p:xfrm>
        <a:graphic>
          <a:graphicData uri="http://schemas.openxmlformats.org/drawingml/2006/table">
            <a:tbl>
              <a:tblPr firstRow="1" bandRow="1">
                <a:tableStyleId>{2D5ABB26-0587-4C30-8999-92F81FD0307C}</a:tableStyleId>
              </a:tblPr>
              <a:tblGrid>
                <a:gridCol w="1733799"/>
                <a:gridCol w="1847600"/>
                <a:gridCol w="1790699"/>
                <a:gridCol w="1790699"/>
              </a:tblGrid>
              <a:tr h="377068">
                <a:tc>
                  <a:txBody>
                    <a:bodyPr/>
                    <a:lstStyle/>
                    <a:p>
                      <a:pPr marL="424180">
                        <a:lnSpc>
                          <a:spcPct val="100000"/>
                        </a:lnSpc>
                      </a:pPr>
                      <a:r>
                        <a:rPr sz="1200" b="1" dirty="0">
                          <a:solidFill>
                            <a:srgbClr val="FFFFFF"/>
                          </a:solidFill>
                          <a:latin typeface="Times New Roman"/>
                          <a:cs typeface="Times New Roman"/>
                        </a:rPr>
                        <a:t>SO</a:t>
                      </a:r>
                      <a:r>
                        <a:rPr sz="1200" b="1" spc="-80" dirty="0">
                          <a:solidFill>
                            <a:srgbClr val="FFFFFF"/>
                          </a:solidFill>
                          <a:latin typeface="Times New Roman"/>
                          <a:cs typeface="Times New Roman"/>
                        </a:rPr>
                        <a:t>T</a:t>
                      </a:r>
                      <a:r>
                        <a:rPr sz="1200" b="1" dirty="0">
                          <a:solidFill>
                            <a:srgbClr val="FFFFFF"/>
                          </a:solidFill>
                          <a:latin typeface="Times New Roman"/>
                          <a:cs typeface="Times New Roman"/>
                        </a:rPr>
                        <a:t>A</a:t>
                      </a:r>
                      <a:r>
                        <a:rPr sz="1200" b="1" spc="-90" dirty="0">
                          <a:solidFill>
                            <a:srgbClr val="FFFFFF"/>
                          </a:solidFill>
                          <a:latin typeface="Times New Roman"/>
                          <a:cs typeface="Times New Roman"/>
                        </a:rPr>
                        <a:t> </a:t>
                      </a:r>
                      <a:r>
                        <a:rPr sz="1200" b="1" dirty="0">
                          <a:solidFill>
                            <a:srgbClr val="FFFFFF"/>
                          </a:solidFill>
                          <a:latin typeface="Times New Roman"/>
                          <a:cs typeface="Times New Roman"/>
                        </a:rPr>
                        <a:t>S</a:t>
                      </a:r>
                      <a:r>
                        <a:rPr sz="1200" b="1" spc="-5" dirty="0">
                          <a:solidFill>
                            <a:srgbClr val="FFFFFF"/>
                          </a:solidFill>
                          <a:latin typeface="Times New Roman"/>
                          <a:cs typeface="Times New Roman"/>
                        </a:rPr>
                        <a:t>e</a:t>
                      </a:r>
                      <a:r>
                        <a:rPr sz="1200" b="1" dirty="0">
                          <a:solidFill>
                            <a:srgbClr val="FFFFFF"/>
                          </a:solidFill>
                          <a:latin typeface="Times New Roman"/>
                          <a:cs typeface="Times New Roman"/>
                        </a:rPr>
                        <a:t>n</a:t>
                      </a:r>
                      <a:r>
                        <a:rPr sz="1200" b="1" spc="-5" dirty="0">
                          <a:solidFill>
                            <a:srgbClr val="FFFFFF"/>
                          </a:solidFill>
                          <a:latin typeface="Times New Roman"/>
                          <a:cs typeface="Times New Roman"/>
                        </a:rPr>
                        <a:t>sor</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000000"/>
                    </a:solidFill>
                  </a:tcPr>
                </a:tc>
                <a:tc>
                  <a:txBody>
                    <a:bodyPr/>
                    <a:lstStyle/>
                    <a:p>
                      <a:pPr algn="ctr">
                        <a:lnSpc>
                          <a:spcPct val="100000"/>
                        </a:lnSpc>
                      </a:pPr>
                      <a:r>
                        <a:rPr sz="1200" b="1" spc="-15" dirty="0">
                          <a:solidFill>
                            <a:srgbClr val="FFFFFF"/>
                          </a:solidFill>
                          <a:latin typeface="Times New Roman"/>
                          <a:cs typeface="Times New Roman"/>
                        </a:rPr>
                        <a:t>P</a:t>
                      </a:r>
                      <a:r>
                        <a:rPr sz="1200" b="1" spc="-30" dirty="0">
                          <a:solidFill>
                            <a:srgbClr val="FFFFFF"/>
                          </a:solidFill>
                          <a:latin typeface="Times New Roman"/>
                          <a:cs typeface="Times New Roman"/>
                        </a:rPr>
                        <a:t>r</a:t>
                      </a:r>
                      <a:r>
                        <a:rPr sz="1200" b="1" dirty="0">
                          <a:solidFill>
                            <a:srgbClr val="FFFFFF"/>
                          </a:solidFill>
                          <a:latin typeface="Times New Roman"/>
                          <a:cs typeface="Times New Roman"/>
                        </a:rPr>
                        <a:t>os</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000000"/>
                    </a:solidFill>
                  </a:tcPr>
                </a:tc>
                <a:tc>
                  <a:txBody>
                    <a:bodyPr/>
                    <a:lstStyle/>
                    <a:p>
                      <a:pPr algn="ctr">
                        <a:lnSpc>
                          <a:spcPct val="100000"/>
                        </a:lnSpc>
                      </a:pPr>
                      <a:r>
                        <a:rPr sz="1200" b="1" spc="-5" dirty="0">
                          <a:solidFill>
                            <a:srgbClr val="FFFFFF"/>
                          </a:solidFill>
                          <a:latin typeface="Times New Roman"/>
                          <a:cs typeface="Times New Roman"/>
                        </a:rPr>
                        <a:t>Cons</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000000"/>
                    </a:solidFill>
                  </a:tcPr>
                </a:tc>
                <a:tc>
                  <a:txBody>
                    <a:bodyPr/>
                    <a:lstStyle/>
                    <a:p>
                      <a:pPr marL="2540" algn="ctr">
                        <a:lnSpc>
                          <a:spcPct val="100000"/>
                        </a:lnSpc>
                      </a:pPr>
                      <a:r>
                        <a:rPr sz="1200" b="1" spc="-15" dirty="0">
                          <a:solidFill>
                            <a:srgbClr val="FFFFFF"/>
                          </a:solidFill>
                          <a:latin typeface="Times New Roman"/>
                          <a:cs typeface="Times New Roman"/>
                        </a:rPr>
                        <a:t>P</a:t>
                      </a:r>
                      <a:r>
                        <a:rPr sz="1200" b="1" spc="-5" dirty="0">
                          <a:solidFill>
                            <a:srgbClr val="FFFFFF"/>
                          </a:solidFill>
                          <a:latin typeface="Times New Roman"/>
                          <a:cs typeface="Times New Roman"/>
                        </a:rPr>
                        <a:t>r</a:t>
                      </a:r>
                      <a:r>
                        <a:rPr sz="1200" b="1" dirty="0">
                          <a:solidFill>
                            <a:srgbClr val="FFFFFF"/>
                          </a:solidFill>
                          <a:latin typeface="Times New Roman"/>
                          <a:cs typeface="Times New Roman"/>
                        </a:rPr>
                        <a:t>ice</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000000"/>
                    </a:solidFill>
                  </a:tcPr>
                </a:tc>
              </a:tr>
              <a:tr h="918331">
                <a:tc>
                  <a:txBody>
                    <a:bodyPr/>
                    <a:lstStyle/>
                    <a:p>
                      <a:pPr marL="85090">
                        <a:lnSpc>
                          <a:spcPct val="100000"/>
                        </a:lnSpc>
                      </a:pPr>
                      <a:r>
                        <a:rPr sz="1200" dirty="0">
                          <a:latin typeface="Times New Roman"/>
                          <a:cs typeface="Times New Roman"/>
                        </a:rPr>
                        <a:t>Plate</a:t>
                      </a:r>
                      <a:r>
                        <a:rPr sz="1200" spc="5" dirty="0">
                          <a:latin typeface="Times New Roman"/>
                          <a:cs typeface="Times New Roman"/>
                        </a:rPr>
                        <a:t> </a:t>
                      </a:r>
                      <a:r>
                        <a:rPr sz="1200" dirty="0">
                          <a:latin typeface="Times New Roman"/>
                          <a:cs typeface="Times New Roman"/>
                        </a:rPr>
                        <a:t>Culture</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CBCBCB"/>
                    </a:solidFill>
                  </a:tcPr>
                </a:tc>
                <a:tc>
                  <a:txBody>
                    <a:bodyPr/>
                    <a:lstStyle/>
                    <a:p>
                      <a:pPr marL="85090" marR="617220">
                        <a:lnSpc>
                          <a:spcPct val="100000"/>
                        </a:lnSpc>
                      </a:pPr>
                      <a:r>
                        <a:rPr sz="1200" dirty="0">
                          <a:latin typeface="Times New Roman"/>
                          <a:cs typeface="Times New Roman"/>
                        </a:rPr>
                        <a:t>Simplest s</a:t>
                      </a:r>
                      <a:r>
                        <a:rPr sz="1200" spc="-5" dirty="0">
                          <a:latin typeface="Times New Roman"/>
                          <a:cs typeface="Times New Roman"/>
                        </a:rPr>
                        <a:t>e</a:t>
                      </a:r>
                      <a:r>
                        <a:rPr sz="1200" dirty="0">
                          <a:latin typeface="Times New Roman"/>
                          <a:cs typeface="Times New Roman"/>
                        </a:rPr>
                        <a:t>tup for b</a:t>
                      </a:r>
                      <a:r>
                        <a:rPr sz="1200" spc="-5" dirty="0">
                          <a:latin typeface="Times New Roman"/>
                          <a:cs typeface="Times New Roman"/>
                        </a:rPr>
                        <a:t>ac</a:t>
                      </a:r>
                      <a:r>
                        <a:rPr sz="1200" dirty="0">
                          <a:latin typeface="Times New Roman"/>
                          <a:cs typeface="Times New Roman"/>
                        </a:rPr>
                        <a:t>te</a:t>
                      </a:r>
                      <a:r>
                        <a:rPr sz="1200" spc="-10" dirty="0">
                          <a:latin typeface="Times New Roman"/>
                          <a:cs typeface="Times New Roman"/>
                        </a:rPr>
                        <a:t>r</a:t>
                      </a:r>
                      <a:r>
                        <a:rPr sz="1200" dirty="0">
                          <a:latin typeface="Times New Roman"/>
                          <a:cs typeface="Times New Roman"/>
                        </a:rPr>
                        <a:t>ial</a:t>
                      </a:r>
                      <a:r>
                        <a:rPr sz="1200" spc="45" dirty="0">
                          <a:latin typeface="Times New Roman"/>
                          <a:cs typeface="Times New Roman"/>
                        </a:rPr>
                        <a:t> </a:t>
                      </a:r>
                      <a:r>
                        <a:rPr sz="1200" dirty="0">
                          <a:latin typeface="Times New Roman"/>
                          <a:cs typeface="Times New Roman"/>
                        </a:rPr>
                        <a:t>d</a:t>
                      </a:r>
                      <a:r>
                        <a:rPr sz="1200" spc="-5" dirty="0">
                          <a:latin typeface="Times New Roman"/>
                          <a:cs typeface="Times New Roman"/>
                        </a:rPr>
                        <a:t>e</a:t>
                      </a:r>
                      <a:r>
                        <a:rPr sz="1200" dirty="0">
                          <a:latin typeface="Times New Roman"/>
                          <a:cs typeface="Times New Roman"/>
                        </a:rPr>
                        <a:t>te</a:t>
                      </a:r>
                      <a:r>
                        <a:rPr sz="1200" spc="-10" dirty="0">
                          <a:latin typeface="Times New Roman"/>
                          <a:cs typeface="Times New Roman"/>
                        </a:rPr>
                        <a:t>c</a:t>
                      </a:r>
                      <a:r>
                        <a:rPr sz="1200" dirty="0">
                          <a:latin typeface="Times New Roman"/>
                          <a:cs typeface="Times New Roman"/>
                        </a:rPr>
                        <a:t>tion</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CBCBCB"/>
                    </a:solidFill>
                  </a:tcPr>
                </a:tc>
                <a:tc>
                  <a:txBody>
                    <a:bodyPr/>
                    <a:lstStyle/>
                    <a:p>
                      <a:pPr marL="85725" marR="158750" indent="34925">
                        <a:lnSpc>
                          <a:spcPct val="100000"/>
                        </a:lnSpc>
                      </a:pPr>
                      <a:r>
                        <a:rPr sz="1200" spc="-90" dirty="0">
                          <a:latin typeface="Times New Roman"/>
                          <a:cs typeface="Times New Roman"/>
                        </a:rPr>
                        <a:t>T</a:t>
                      </a:r>
                      <a:r>
                        <a:rPr sz="1200" spc="-5" dirty="0">
                          <a:latin typeface="Times New Roman"/>
                          <a:cs typeface="Times New Roman"/>
                        </a:rPr>
                        <a:t>a</a:t>
                      </a:r>
                      <a:r>
                        <a:rPr sz="1200" dirty="0">
                          <a:latin typeface="Times New Roman"/>
                          <a:cs typeface="Times New Roman"/>
                        </a:rPr>
                        <a:t>k</a:t>
                      </a:r>
                      <a:r>
                        <a:rPr sz="1200" spc="-5" dirty="0">
                          <a:latin typeface="Times New Roman"/>
                          <a:cs typeface="Times New Roman"/>
                        </a:rPr>
                        <a:t>e</a:t>
                      </a:r>
                      <a:r>
                        <a:rPr sz="1200" dirty="0">
                          <a:latin typeface="Times New Roman"/>
                          <a:cs typeface="Times New Roman"/>
                        </a:rPr>
                        <a:t>s</a:t>
                      </a:r>
                      <a:r>
                        <a:rPr sz="1200" spc="25" dirty="0">
                          <a:latin typeface="Times New Roman"/>
                          <a:cs typeface="Times New Roman"/>
                        </a:rPr>
                        <a:t> </a:t>
                      </a:r>
                      <a:r>
                        <a:rPr sz="1200" dirty="0">
                          <a:latin typeface="Times New Roman"/>
                          <a:cs typeface="Times New Roman"/>
                        </a:rPr>
                        <a:t>3</a:t>
                      </a:r>
                      <a:r>
                        <a:rPr sz="1200" spc="-5" dirty="0">
                          <a:latin typeface="Times New Roman"/>
                          <a:cs typeface="Times New Roman"/>
                        </a:rPr>
                        <a:t>-</a:t>
                      </a:r>
                      <a:r>
                        <a:rPr sz="1200" dirty="0">
                          <a:latin typeface="Times New Roman"/>
                          <a:cs typeface="Times New Roman"/>
                        </a:rPr>
                        <a:t>5 d</a:t>
                      </a:r>
                      <a:r>
                        <a:rPr sz="1200" spc="-5" dirty="0">
                          <a:latin typeface="Times New Roman"/>
                          <a:cs typeface="Times New Roman"/>
                        </a:rPr>
                        <a:t>a</a:t>
                      </a:r>
                      <a:r>
                        <a:rPr sz="1200" spc="-40" dirty="0">
                          <a:latin typeface="Times New Roman"/>
                          <a:cs typeface="Times New Roman"/>
                        </a:rPr>
                        <a:t>y</a:t>
                      </a:r>
                      <a:r>
                        <a:rPr sz="1200" dirty="0">
                          <a:latin typeface="Times New Roman"/>
                          <a:cs typeface="Times New Roman"/>
                        </a:rPr>
                        <a:t>s</a:t>
                      </a:r>
                      <a:r>
                        <a:rPr sz="1200" spc="35" dirty="0">
                          <a:latin typeface="Times New Roman"/>
                          <a:cs typeface="Times New Roman"/>
                        </a:rPr>
                        <a:t> </a:t>
                      </a:r>
                      <a:r>
                        <a:rPr sz="1200" dirty="0">
                          <a:latin typeface="Times New Roman"/>
                          <a:cs typeface="Times New Roman"/>
                        </a:rPr>
                        <a:t>with</a:t>
                      </a:r>
                      <a:r>
                        <a:rPr sz="1200" spc="15" dirty="0">
                          <a:latin typeface="Times New Roman"/>
                          <a:cs typeface="Times New Roman"/>
                        </a:rPr>
                        <a:t> </a:t>
                      </a:r>
                      <a:r>
                        <a:rPr sz="1200" dirty="0">
                          <a:latin typeface="Times New Roman"/>
                          <a:cs typeface="Times New Roman"/>
                        </a:rPr>
                        <a:t>low s</a:t>
                      </a:r>
                      <a:r>
                        <a:rPr sz="1200" spc="-5" dirty="0">
                          <a:latin typeface="Times New Roman"/>
                          <a:cs typeface="Times New Roman"/>
                        </a:rPr>
                        <a:t>e</a:t>
                      </a:r>
                      <a:r>
                        <a:rPr sz="1200" dirty="0">
                          <a:latin typeface="Times New Roman"/>
                          <a:cs typeface="Times New Roman"/>
                        </a:rPr>
                        <a:t>nsitivit</a:t>
                      </a:r>
                      <a:r>
                        <a:rPr sz="1200" spc="-110" dirty="0">
                          <a:latin typeface="Times New Roman"/>
                          <a:cs typeface="Times New Roman"/>
                        </a:rPr>
                        <a:t>y</a:t>
                      </a:r>
                      <a:r>
                        <a:rPr sz="1200" dirty="0">
                          <a:latin typeface="Times New Roman"/>
                          <a:cs typeface="Times New Roman"/>
                        </a:rPr>
                        <a:t>.</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CBCBCB"/>
                    </a:solidFill>
                  </a:tcPr>
                </a:tc>
                <a:tc>
                  <a:txBody>
                    <a:bodyPr/>
                    <a:lstStyle/>
                    <a:p>
                      <a:pPr marL="86360">
                        <a:lnSpc>
                          <a:spcPct val="100000"/>
                        </a:lnSpc>
                      </a:pPr>
                      <a:r>
                        <a:rPr sz="1200" spc="-5" dirty="0">
                          <a:latin typeface="Times New Roman"/>
                          <a:cs typeface="Times New Roman"/>
                        </a:rPr>
                        <a:t>&gt;</a:t>
                      </a:r>
                      <a:r>
                        <a:rPr sz="1200" dirty="0">
                          <a:latin typeface="Times New Roman"/>
                          <a:cs typeface="Times New Roman"/>
                        </a:rPr>
                        <a:t>10$</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CBCBCB"/>
                    </a:solidFill>
                  </a:tcPr>
                </a:tc>
              </a:tr>
              <a:tr h="609599">
                <a:tc>
                  <a:txBody>
                    <a:bodyPr/>
                    <a:lstStyle/>
                    <a:p>
                      <a:pPr marL="85090">
                        <a:lnSpc>
                          <a:spcPct val="100000"/>
                        </a:lnSpc>
                      </a:pPr>
                      <a:r>
                        <a:rPr sz="1200" spc="-5" dirty="0">
                          <a:latin typeface="Times New Roman"/>
                          <a:cs typeface="Times New Roman"/>
                        </a:rPr>
                        <a:t>GRA</a:t>
                      </a:r>
                      <a:r>
                        <a:rPr sz="1200" dirty="0">
                          <a:latin typeface="Times New Roman"/>
                          <a:cs typeface="Times New Roman"/>
                        </a:rPr>
                        <a:t>M</a:t>
                      </a:r>
                      <a:r>
                        <a:rPr sz="1200" spc="-15" dirty="0">
                          <a:latin typeface="Times New Roman"/>
                          <a:cs typeface="Times New Roman"/>
                        </a:rPr>
                        <a:t> </a:t>
                      </a:r>
                      <a:r>
                        <a:rPr sz="1200" dirty="0">
                          <a:latin typeface="Times New Roman"/>
                          <a:cs typeface="Times New Roman"/>
                        </a:rPr>
                        <a:t>Stain</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85090" marR="89535">
                        <a:lnSpc>
                          <a:spcPct val="100000"/>
                        </a:lnSpc>
                      </a:pPr>
                      <a:r>
                        <a:rPr sz="1200" spc="-30" dirty="0">
                          <a:latin typeface="Times New Roman"/>
                          <a:cs typeface="Times New Roman"/>
                        </a:rPr>
                        <a:t>I</a:t>
                      </a:r>
                      <a:r>
                        <a:rPr sz="1200" dirty="0">
                          <a:latin typeface="Times New Roman"/>
                          <a:cs typeface="Times New Roman"/>
                        </a:rPr>
                        <a:t>d</a:t>
                      </a:r>
                      <a:r>
                        <a:rPr sz="1200" spc="-5" dirty="0">
                          <a:latin typeface="Times New Roman"/>
                          <a:cs typeface="Times New Roman"/>
                        </a:rPr>
                        <a:t>e</a:t>
                      </a:r>
                      <a:r>
                        <a:rPr sz="1200" dirty="0">
                          <a:latin typeface="Times New Roman"/>
                          <a:cs typeface="Times New Roman"/>
                        </a:rPr>
                        <a:t>ntifi</a:t>
                      </a:r>
                      <a:r>
                        <a:rPr sz="1200" spc="-10" dirty="0">
                          <a:latin typeface="Times New Roman"/>
                          <a:cs typeface="Times New Roman"/>
                        </a:rPr>
                        <a:t>e</a:t>
                      </a:r>
                      <a:r>
                        <a:rPr sz="1200" dirty="0">
                          <a:latin typeface="Times New Roman"/>
                          <a:cs typeface="Times New Roman"/>
                        </a:rPr>
                        <a:t>s</a:t>
                      </a:r>
                      <a:r>
                        <a:rPr sz="1200" spc="45" dirty="0">
                          <a:latin typeface="Times New Roman"/>
                          <a:cs typeface="Times New Roman"/>
                        </a:rPr>
                        <a:t> </a:t>
                      </a:r>
                      <a:r>
                        <a:rPr sz="1200" spc="-15" dirty="0">
                          <a:latin typeface="Times New Roman"/>
                          <a:cs typeface="Times New Roman"/>
                        </a:rPr>
                        <a:t>g</a:t>
                      </a:r>
                      <a:r>
                        <a:rPr sz="1200" dirty="0">
                          <a:latin typeface="Times New Roman"/>
                          <a:cs typeface="Times New Roman"/>
                        </a:rPr>
                        <a:t>r</a:t>
                      </a:r>
                      <a:r>
                        <a:rPr sz="1200" spc="-10" dirty="0">
                          <a:latin typeface="Times New Roman"/>
                          <a:cs typeface="Times New Roman"/>
                        </a:rPr>
                        <a:t>a</a:t>
                      </a:r>
                      <a:r>
                        <a:rPr sz="1200" dirty="0">
                          <a:latin typeface="Times New Roman"/>
                          <a:cs typeface="Times New Roman"/>
                        </a:rPr>
                        <a:t>m</a:t>
                      </a:r>
                      <a:r>
                        <a:rPr sz="1200" spc="25" dirty="0">
                          <a:latin typeface="Times New Roman"/>
                          <a:cs typeface="Times New Roman"/>
                        </a:rPr>
                        <a:t> </a:t>
                      </a:r>
                      <a:r>
                        <a:rPr sz="1200" dirty="0">
                          <a:latin typeface="Times New Roman"/>
                          <a:cs typeface="Times New Roman"/>
                        </a:rPr>
                        <a:t>n</a:t>
                      </a:r>
                      <a:r>
                        <a:rPr sz="1200" spc="-5" dirty="0">
                          <a:latin typeface="Times New Roman"/>
                          <a:cs typeface="Times New Roman"/>
                        </a:rPr>
                        <a:t>e</a:t>
                      </a:r>
                      <a:r>
                        <a:rPr sz="1200" spc="-15" dirty="0">
                          <a:latin typeface="Times New Roman"/>
                          <a:cs typeface="Times New Roman"/>
                        </a:rPr>
                        <a:t>g</a:t>
                      </a:r>
                      <a:r>
                        <a:rPr sz="1200" spc="-5" dirty="0">
                          <a:latin typeface="Times New Roman"/>
                          <a:cs typeface="Times New Roman"/>
                        </a:rPr>
                        <a:t>a</a:t>
                      </a:r>
                      <a:r>
                        <a:rPr sz="1200" dirty="0">
                          <a:latin typeface="Times New Roman"/>
                          <a:cs typeface="Times New Roman"/>
                        </a:rPr>
                        <a:t>tive</a:t>
                      </a:r>
                      <a:r>
                        <a:rPr sz="1200" spc="40" dirty="0">
                          <a:latin typeface="Times New Roman"/>
                          <a:cs typeface="Times New Roman"/>
                        </a:rPr>
                        <a:t> </a:t>
                      </a:r>
                      <a:r>
                        <a:rPr sz="1200" dirty="0">
                          <a:latin typeface="Times New Roman"/>
                          <a:cs typeface="Times New Roman"/>
                        </a:rPr>
                        <a:t>or positive</a:t>
                      </a:r>
                      <a:r>
                        <a:rPr sz="1200" spc="5" dirty="0">
                          <a:latin typeface="Times New Roman"/>
                          <a:cs typeface="Times New Roman"/>
                        </a:rPr>
                        <a:t> </a:t>
                      </a:r>
                      <a:r>
                        <a:rPr sz="1200" dirty="0">
                          <a:latin typeface="Times New Roman"/>
                          <a:cs typeface="Times New Roman"/>
                        </a:rPr>
                        <a:t>mi</a:t>
                      </a:r>
                      <a:r>
                        <a:rPr sz="1200" spc="-5" dirty="0">
                          <a:latin typeface="Times New Roman"/>
                          <a:cs typeface="Times New Roman"/>
                        </a:rPr>
                        <a:t>c</a:t>
                      </a:r>
                      <a:r>
                        <a:rPr sz="1200" dirty="0">
                          <a:latin typeface="Times New Roman"/>
                          <a:cs typeface="Times New Roman"/>
                        </a:rPr>
                        <a:t>rob</a:t>
                      </a:r>
                      <a:r>
                        <a:rPr sz="1200" spc="-10" dirty="0">
                          <a:latin typeface="Times New Roman"/>
                          <a:cs typeface="Times New Roman"/>
                        </a:rPr>
                        <a:t>e</a:t>
                      </a:r>
                      <a:r>
                        <a:rPr sz="1200" dirty="0">
                          <a:latin typeface="Times New Roman"/>
                          <a:cs typeface="Times New Roman"/>
                        </a:rPr>
                        <a:t>s</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85725" marR="380365">
                        <a:lnSpc>
                          <a:spcPct val="100000"/>
                        </a:lnSpc>
                      </a:pPr>
                      <a:r>
                        <a:rPr sz="1200" spc="-30" dirty="0">
                          <a:latin typeface="Times New Roman"/>
                          <a:cs typeface="Times New Roman"/>
                        </a:rPr>
                        <a:t>I</a:t>
                      </a:r>
                      <a:r>
                        <a:rPr sz="1200" dirty="0">
                          <a:latin typeface="Times New Roman"/>
                          <a:cs typeface="Times New Roman"/>
                        </a:rPr>
                        <a:t>ns</a:t>
                      </a:r>
                      <a:r>
                        <a:rPr sz="1200" spc="-5" dirty="0">
                          <a:latin typeface="Times New Roman"/>
                          <a:cs typeface="Times New Roman"/>
                        </a:rPr>
                        <a:t>e</a:t>
                      </a:r>
                      <a:r>
                        <a:rPr sz="1200" dirty="0">
                          <a:latin typeface="Times New Roman"/>
                          <a:cs typeface="Times New Roman"/>
                        </a:rPr>
                        <a:t>nsi</a:t>
                      </a:r>
                      <a:r>
                        <a:rPr sz="1200" spc="5" dirty="0">
                          <a:latin typeface="Times New Roman"/>
                          <a:cs typeface="Times New Roman"/>
                        </a:rPr>
                        <a:t>t</a:t>
                      </a:r>
                      <a:r>
                        <a:rPr sz="1200" dirty="0">
                          <a:latin typeface="Times New Roman"/>
                          <a:cs typeface="Times New Roman"/>
                        </a:rPr>
                        <a:t>ivi</a:t>
                      </a:r>
                      <a:r>
                        <a:rPr sz="1200" spc="10" dirty="0">
                          <a:latin typeface="Times New Roman"/>
                          <a:cs typeface="Times New Roman"/>
                        </a:rPr>
                        <a:t>t</a:t>
                      </a:r>
                      <a:r>
                        <a:rPr sz="1200" dirty="0">
                          <a:latin typeface="Times New Roman"/>
                          <a:cs typeface="Times New Roman"/>
                        </a:rPr>
                        <a:t>y</a:t>
                      </a:r>
                      <a:r>
                        <a:rPr sz="1200" spc="20" dirty="0">
                          <a:latin typeface="Times New Roman"/>
                          <a:cs typeface="Times New Roman"/>
                        </a:rPr>
                        <a:t> </a:t>
                      </a:r>
                      <a:r>
                        <a:rPr sz="1200" dirty="0">
                          <a:latin typeface="Times New Roman"/>
                          <a:cs typeface="Times New Roman"/>
                        </a:rPr>
                        <a:t>of </a:t>
                      </a:r>
                      <a:r>
                        <a:rPr sz="1200" spc="-10" dirty="0">
                          <a:latin typeface="Times New Roman"/>
                          <a:cs typeface="Times New Roman"/>
                        </a:rPr>
                        <a:t>G</a:t>
                      </a:r>
                      <a:r>
                        <a:rPr sz="1200" dirty="0">
                          <a:latin typeface="Times New Roman"/>
                          <a:cs typeface="Times New Roman"/>
                        </a:rPr>
                        <a:t>r</a:t>
                      </a:r>
                      <a:r>
                        <a:rPr sz="1200" spc="-10" dirty="0">
                          <a:latin typeface="Times New Roman"/>
                          <a:cs typeface="Times New Roman"/>
                        </a:rPr>
                        <a:t>a</a:t>
                      </a:r>
                      <a:r>
                        <a:rPr sz="1200" dirty="0">
                          <a:latin typeface="Times New Roman"/>
                          <a:cs typeface="Times New Roman"/>
                        </a:rPr>
                        <a:t>m </a:t>
                      </a:r>
                      <a:r>
                        <a:rPr sz="1200" spc="-5" dirty="0">
                          <a:latin typeface="Times New Roman"/>
                          <a:cs typeface="Times New Roman"/>
                        </a:rPr>
                        <a:t>smea</a:t>
                      </a:r>
                      <a:r>
                        <a:rPr sz="1200" dirty="0">
                          <a:latin typeface="Times New Roman"/>
                          <a:cs typeface="Times New Roman"/>
                        </a:rPr>
                        <a:t>r</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86360">
                        <a:lnSpc>
                          <a:spcPct val="100000"/>
                        </a:lnSpc>
                      </a:pPr>
                      <a:r>
                        <a:rPr sz="1200" spc="-5" dirty="0">
                          <a:latin typeface="Times New Roman"/>
                          <a:cs typeface="Times New Roman"/>
                        </a:rPr>
                        <a:t>&gt;</a:t>
                      </a:r>
                      <a:r>
                        <a:rPr sz="1200" dirty="0">
                          <a:latin typeface="Times New Roman"/>
                          <a:cs typeface="Times New Roman"/>
                        </a:rPr>
                        <a:t>20$</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r>
              <a:tr h="640079">
                <a:tc>
                  <a:txBody>
                    <a:bodyPr/>
                    <a:lstStyle/>
                    <a:p>
                      <a:pPr marL="85090">
                        <a:lnSpc>
                          <a:spcPct val="100000"/>
                        </a:lnSpc>
                      </a:pPr>
                      <a:r>
                        <a:rPr sz="1200" dirty="0">
                          <a:latin typeface="Times New Roman"/>
                          <a:cs typeface="Times New Roman"/>
                        </a:rPr>
                        <a:t>PC</a:t>
                      </a:r>
                      <a:r>
                        <a:rPr sz="1200" spc="5" dirty="0">
                          <a:latin typeface="Times New Roman"/>
                          <a:cs typeface="Times New Roman"/>
                        </a:rPr>
                        <a:t>R</a:t>
                      </a:r>
                      <a:r>
                        <a:rPr sz="1200" spc="-5" dirty="0">
                          <a:latin typeface="Times New Roman"/>
                          <a:cs typeface="Times New Roman"/>
                        </a:rPr>
                        <a:t>-</a:t>
                      </a:r>
                      <a:r>
                        <a:rPr sz="1200" spc="-15" dirty="0">
                          <a:latin typeface="Times New Roman"/>
                          <a:cs typeface="Times New Roman"/>
                        </a:rPr>
                        <a:t>g</a:t>
                      </a:r>
                      <a:r>
                        <a:rPr sz="1200" spc="-5" dirty="0">
                          <a:latin typeface="Times New Roman"/>
                          <a:cs typeface="Times New Roman"/>
                        </a:rPr>
                        <a:t>e</a:t>
                      </a:r>
                      <a:r>
                        <a:rPr sz="1200" dirty="0">
                          <a:latin typeface="Times New Roman"/>
                          <a:cs typeface="Times New Roman"/>
                        </a:rPr>
                        <a:t>l</a:t>
                      </a:r>
                      <a:r>
                        <a:rPr sz="1200" spc="10" dirty="0">
                          <a:latin typeface="Times New Roman"/>
                          <a:cs typeface="Times New Roman"/>
                        </a:rPr>
                        <a:t> </a:t>
                      </a:r>
                      <a:r>
                        <a:rPr sz="1200" dirty="0">
                          <a:latin typeface="Times New Roman"/>
                          <a:cs typeface="Times New Roman"/>
                        </a:rPr>
                        <a:t>El</a:t>
                      </a:r>
                      <a:r>
                        <a:rPr sz="1200" spc="-5" dirty="0">
                          <a:latin typeface="Times New Roman"/>
                          <a:cs typeface="Times New Roman"/>
                        </a:rPr>
                        <a:t>ec</a:t>
                      </a:r>
                      <a:r>
                        <a:rPr sz="1200" dirty="0">
                          <a:latin typeface="Times New Roman"/>
                          <a:cs typeface="Times New Roman"/>
                        </a:rPr>
                        <a:t>tropho</a:t>
                      </a:r>
                      <a:r>
                        <a:rPr sz="1200" spc="-10" dirty="0">
                          <a:latin typeface="Times New Roman"/>
                          <a:cs typeface="Times New Roman"/>
                        </a:rPr>
                        <a:t>r</a:t>
                      </a:r>
                      <a:r>
                        <a:rPr sz="1200" spc="-5" dirty="0">
                          <a:latin typeface="Times New Roman"/>
                          <a:cs typeface="Times New Roman"/>
                        </a:rPr>
                        <a:t>esis</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85090" marR="154305">
                        <a:lnSpc>
                          <a:spcPct val="100000"/>
                        </a:lnSpc>
                      </a:pPr>
                      <a:r>
                        <a:rPr sz="1200" spc="-5" dirty="0">
                          <a:latin typeface="Times New Roman"/>
                          <a:cs typeface="Times New Roman"/>
                        </a:rPr>
                        <a:t>Mul</a:t>
                      </a:r>
                      <a:r>
                        <a:rPr sz="1200" spc="5" dirty="0">
                          <a:latin typeface="Times New Roman"/>
                          <a:cs typeface="Times New Roman"/>
                        </a:rPr>
                        <a:t>t</a:t>
                      </a:r>
                      <a:r>
                        <a:rPr sz="1200" dirty="0">
                          <a:latin typeface="Times New Roman"/>
                          <a:cs typeface="Times New Roman"/>
                        </a:rPr>
                        <a:t>iplic</a:t>
                      </a:r>
                      <a:r>
                        <a:rPr sz="1200" spc="-10" dirty="0">
                          <a:latin typeface="Times New Roman"/>
                          <a:cs typeface="Times New Roman"/>
                        </a:rPr>
                        <a:t>a</a:t>
                      </a:r>
                      <a:r>
                        <a:rPr sz="1200" dirty="0">
                          <a:latin typeface="Times New Roman"/>
                          <a:cs typeface="Times New Roman"/>
                        </a:rPr>
                        <a:t>tion</a:t>
                      </a:r>
                      <a:r>
                        <a:rPr sz="1200" spc="20" dirty="0">
                          <a:latin typeface="Times New Roman"/>
                          <a:cs typeface="Times New Roman"/>
                        </a:rPr>
                        <a:t> </a:t>
                      </a:r>
                      <a:r>
                        <a:rPr sz="1200" dirty="0">
                          <a:latin typeface="Times New Roman"/>
                          <a:cs typeface="Times New Roman"/>
                        </a:rPr>
                        <a:t>of </a:t>
                      </a:r>
                      <a:r>
                        <a:rPr sz="1200" spc="-10" dirty="0">
                          <a:latin typeface="Times New Roman"/>
                          <a:cs typeface="Times New Roman"/>
                        </a:rPr>
                        <a:t>D</a:t>
                      </a:r>
                      <a:r>
                        <a:rPr sz="1200" spc="-5" dirty="0">
                          <a:latin typeface="Times New Roman"/>
                          <a:cs typeface="Times New Roman"/>
                        </a:rPr>
                        <a:t>NA </a:t>
                      </a:r>
                      <a:r>
                        <a:rPr sz="1200" dirty="0">
                          <a:latin typeface="Times New Roman"/>
                          <a:cs typeface="Times New Roman"/>
                        </a:rPr>
                        <a:t>r</a:t>
                      </a:r>
                      <a:r>
                        <a:rPr sz="1200" spc="-10" dirty="0">
                          <a:latin typeface="Times New Roman"/>
                          <a:cs typeface="Times New Roman"/>
                        </a:rPr>
                        <a:t>a</a:t>
                      </a:r>
                      <a:r>
                        <a:rPr sz="1200" dirty="0">
                          <a:latin typeface="Times New Roman"/>
                          <a:cs typeface="Times New Roman"/>
                        </a:rPr>
                        <a:t>ther</a:t>
                      </a:r>
                      <a:r>
                        <a:rPr sz="1200" spc="15" dirty="0">
                          <a:latin typeface="Times New Roman"/>
                          <a:cs typeface="Times New Roman"/>
                        </a:rPr>
                        <a:t> </a:t>
                      </a:r>
                      <a:r>
                        <a:rPr sz="1200" dirty="0">
                          <a:latin typeface="Times New Roman"/>
                          <a:cs typeface="Times New Roman"/>
                        </a:rPr>
                        <a:t>quickl</a:t>
                      </a:r>
                      <a:r>
                        <a:rPr sz="1200" spc="-110" dirty="0">
                          <a:latin typeface="Times New Roman"/>
                          <a:cs typeface="Times New Roman"/>
                        </a:rPr>
                        <a:t>y</a:t>
                      </a:r>
                      <a:r>
                        <a:rPr sz="1200" dirty="0">
                          <a:latin typeface="Times New Roman"/>
                          <a:cs typeface="Times New Roman"/>
                        </a:rPr>
                        <a:t>,</a:t>
                      </a:r>
                      <a:r>
                        <a:rPr sz="1200" spc="45" dirty="0">
                          <a:latin typeface="Times New Roman"/>
                          <a:cs typeface="Times New Roman"/>
                        </a:rPr>
                        <a:t> </a:t>
                      </a:r>
                      <a:r>
                        <a:rPr sz="1200" spc="-5" dirty="0">
                          <a:latin typeface="Times New Roman"/>
                          <a:cs typeface="Times New Roman"/>
                        </a:rPr>
                        <a:t>si</a:t>
                      </a:r>
                      <a:r>
                        <a:rPr sz="1200" spc="5" dirty="0">
                          <a:latin typeface="Times New Roman"/>
                          <a:cs typeface="Times New Roman"/>
                        </a:rPr>
                        <a:t>m</a:t>
                      </a:r>
                      <a:r>
                        <a:rPr sz="1200" dirty="0">
                          <a:latin typeface="Times New Roman"/>
                          <a:cs typeface="Times New Roman"/>
                        </a:rPr>
                        <a:t>ple</a:t>
                      </a:r>
                      <a:r>
                        <a:rPr sz="1200" spc="15" dirty="0">
                          <a:latin typeface="Times New Roman"/>
                          <a:cs typeface="Times New Roman"/>
                        </a:rPr>
                        <a:t> </a:t>
                      </a:r>
                      <a:r>
                        <a:rPr sz="1200" spc="-5" dirty="0">
                          <a:latin typeface="Times New Roman"/>
                          <a:cs typeface="Times New Roman"/>
                        </a:rPr>
                        <a:t>se</a:t>
                      </a:r>
                      <a:r>
                        <a:rPr sz="1200" dirty="0">
                          <a:latin typeface="Times New Roman"/>
                          <a:cs typeface="Times New Roman"/>
                        </a:rPr>
                        <a:t>t- up</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85725" marR="653415">
                        <a:lnSpc>
                          <a:spcPct val="100000"/>
                        </a:lnSpc>
                      </a:pPr>
                      <a:r>
                        <a:rPr sz="1200" spc="-25" dirty="0">
                          <a:latin typeface="Times New Roman"/>
                          <a:cs typeface="Times New Roman"/>
                        </a:rPr>
                        <a:t>L</a:t>
                      </a:r>
                      <a:r>
                        <a:rPr sz="1200" dirty="0">
                          <a:latin typeface="Times New Roman"/>
                          <a:cs typeface="Times New Roman"/>
                        </a:rPr>
                        <a:t>ong</a:t>
                      </a:r>
                      <a:r>
                        <a:rPr sz="1200" spc="20" dirty="0">
                          <a:latin typeface="Times New Roman"/>
                          <a:cs typeface="Times New Roman"/>
                        </a:rPr>
                        <a:t> </a:t>
                      </a:r>
                      <a:r>
                        <a:rPr sz="1200" dirty="0">
                          <a:latin typeface="Times New Roman"/>
                          <a:cs typeface="Times New Roman"/>
                        </a:rPr>
                        <a:t>time,</a:t>
                      </a:r>
                      <a:r>
                        <a:rPr sz="1200" spc="20" dirty="0">
                          <a:latin typeface="Times New Roman"/>
                          <a:cs typeface="Times New Roman"/>
                        </a:rPr>
                        <a:t> </a:t>
                      </a:r>
                      <a:r>
                        <a:rPr sz="1200" spc="-10" dirty="0">
                          <a:latin typeface="Times New Roman"/>
                          <a:cs typeface="Times New Roman"/>
                        </a:rPr>
                        <a:t>F</a:t>
                      </a:r>
                      <a:r>
                        <a:rPr sz="1200" spc="-5" dirty="0">
                          <a:latin typeface="Times New Roman"/>
                          <a:cs typeface="Times New Roman"/>
                        </a:rPr>
                        <a:t>a</a:t>
                      </a:r>
                      <a:r>
                        <a:rPr sz="1200" dirty="0">
                          <a:latin typeface="Times New Roman"/>
                          <a:cs typeface="Times New Roman"/>
                        </a:rPr>
                        <a:t>lse Posi</a:t>
                      </a:r>
                      <a:r>
                        <a:rPr sz="1200" spc="5" dirty="0">
                          <a:latin typeface="Times New Roman"/>
                          <a:cs typeface="Times New Roman"/>
                        </a:rPr>
                        <a:t>t</a:t>
                      </a:r>
                      <a:r>
                        <a:rPr sz="1200" dirty="0">
                          <a:latin typeface="Times New Roman"/>
                          <a:cs typeface="Times New Roman"/>
                        </a:rPr>
                        <a:t>ives</a:t>
                      </a:r>
                      <a:r>
                        <a:rPr sz="1200" spc="-15" dirty="0">
                          <a:latin typeface="Times New Roman"/>
                          <a:cs typeface="Times New Roman"/>
                        </a:rPr>
                        <a:t> </a:t>
                      </a:r>
                      <a:r>
                        <a:rPr sz="1200" dirty="0">
                          <a:latin typeface="Times New Roman"/>
                          <a:cs typeface="Times New Roman"/>
                        </a:rPr>
                        <a:t>9</a:t>
                      </a:r>
                      <a:r>
                        <a:rPr sz="1200" spc="-5" dirty="0">
                          <a:latin typeface="Times New Roman"/>
                          <a:cs typeface="Times New Roman"/>
                        </a:rPr>
                        <a:t>-</a:t>
                      </a:r>
                      <a:r>
                        <a:rPr sz="1200" dirty="0">
                          <a:latin typeface="Times New Roman"/>
                          <a:cs typeface="Times New Roman"/>
                        </a:rPr>
                        <a:t>57%</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86360">
                        <a:lnSpc>
                          <a:spcPct val="100000"/>
                        </a:lnSpc>
                      </a:pPr>
                      <a:r>
                        <a:rPr sz="1200" spc="-5" dirty="0">
                          <a:latin typeface="Times New Roman"/>
                          <a:cs typeface="Times New Roman"/>
                        </a:rPr>
                        <a:t>&gt;</a:t>
                      </a:r>
                      <a:r>
                        <a:rPr sz="1200" dirty="0">
                          <a:latin typeface="Times New Roman"/>
                          <a:cs typeface="Times New Roman"/>
                        </a:rPr>
                        <a:t>50$</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r>
              <a:tr h="608837">
                <a:tc>
                  <a:txBody>
                    <a:bodyPr/>
                    <a:lstStyle/>
                    <a:p>
                      <a:pPr marL="85090">
                        <a:lnSpc>
                          <a:spcPct val="100000"/>
                        </a:lnSpc>
                      </a:pPr>
                      <a:r>
                        <a:rPr sz="1200" spc="-10" dirty="0">
                          <a:latin typeface="Times New Roman"/>
                          <a:cs typeface="Times New Roman"/>
                        </a:rPr>
                        <a:t>F</a:t>
                      </a:r>
                      <a:r>
                        <a:rPr sz="1200" spc="-5" dirty="0">
                          <a:latin typeface="Times New Roman"/>
                          <a:cs typeface="Times New Roman"/>
                        </a:rPr>
                        <a:t>e</a:t>
                      </a:r>
                      <a:r>
                        <a:rPr sz="1200" dirty="0">
                          <a:latin typeface="Times New Roman"/>
                          <a:cs typeface="Times New Roman"/>
                        </a:rPr>
                        <a:t>rm</a:t>
                      </a:r>
                      <a:r>
                        <a:rPr sz="1200" spc="-10" dirty="0">
                          <a:latin typeface="Times New Roman"/>
                          <a:cs typeface="Times New Roman"/>
                        </a:rPr>
                        <a:t>e</a:t>
                      </a:r>
                      <a:r>
                        <a:rPr sz="1200" dirty="0">
                          <a:latin typeface="Times New Roman"/>
                          <a:cs typeface="Times New Roman"/>
                        </a:rPr>
                        <a:t>ntation</a:t>
                      </a:r>
                      <a:r>
                        <a:rPr sz="1200" spc="25" dirty="0">
                          <a:latin typeface="Times New Roman"/>
                          <a:cs typeface="Times New Roman"/>
                        </a:rPr>
                        <a:t> </a:t>
                      </a:r>
                      <a:r>
                        <a:rPr sz="1200" spc="-85" dirty="0">
                          <a:latin typeface="Times New Roman"/>
                          <a:cs typeface="Times New Roman"/>
                        </a:rPr>
                        <a:t>T</a:t>
                      </a:r>
                      <a:r>
                        <a:rPr sz="1200" spc="-5" dirty="0">
                          <a:latin typeface="Times New Roman"/>
                          <a:cs typeface="Times New Roman"/>
                        </a:rPr>
                        <a:t>est</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85090">
                        <a:lnSpc>
                          <a:spcPct val="100000"/>
                        </a:lnSpc>
                      </a:pPr>
                      <a:r>
                        <a:rPr sz="1200" spc="-45" dirty="0">
                          <a:latin typeface="Times New Roman"/>
                          <a:cs typeface="Times New Roman"/>
                        </a:rPr>
                        <a:t>W</a:t>
                      </a:r>
                      <a:r>
                        <a:rPr sz="1200" dirty="0">
                          <a:latin typeface="Times New Roman"/>
                          <a:cs typeface="Times New Roman"/>
                        </a:rPr>
                        <a:t>ill produ</a:t>
                      </a:r>
                      <a:r>
                        <a:rPr sz="1200" spc="-10" dirty="0">
                          <a:latin typeface="Times New Roman"/>
                          <a:cs typeface="Times New Roman"/>
                        </a:rPr>
                        <a:t>c</a:t>
                      </a:r>
                      <a:r>
                        <a:rPr sz="1200" dirty="0">
                          <a:latin typeface="Times New Roman"/>
                          <a:cs typeface="Times New Roman"/>
                        </a:rPr>
                        <a:t>e</a:t>
                      </a:r>
                      <a:r>
                        <a:rPr sz="1200" spc="15" dirty="0">
                          <a:latin typeface="Times New Roman"/>
                          <a:cs typeface="Times New Roman"/>
                        </a:rPr>
                        <a:t> </a:t>
                      </a:r>
                      <a:r>
                        <a:rPr sz="1200" dirty="0">
                          <a:latin typeface="Times New Roman"/>
                          <a:cs typeface="Times New Roman"/>
                        </a:rPr>
                        <a:t>hi</a:t>
                      </a:r>
                      <a:r>
                        <a:rPr sz="1200" spc="-10" dirty="0">
                          <a:latin typeface="Times New Roman"/>
                          <a:cs typeface="Times New Roman"/>
                        </a:rPr>
                        <a:t>g</a:t>
                      </a:r>
                      <a:r>
                        <a:rPr sz="1200" dirty="0">
                          <a:latin typeface="Times New Roman"/>
                          <a:cs typeface="Times New Roman"/>
                        </a:rPr>
                        <a:t>h</a:t>
                      </a:r>
                      <a:endParaRPr sz="1200">
                        <a:latin typeface="Times New Roman"/>
                        <a:cs typeface="Times New Roman"/>
                      </a:endParaRPr>
                    </a:p>
                    <a:p>
                      <a:pPr marL="85090">
                        <a:lnSpc>
                          <a:spcPct val="100000"/>
                        </a:lnSpc>
                      </a:pPr>
                      <a:r>
                        <a:rPr sz="1200" spc="-10" dirty="0">
                          <a:latin typeface="Times New Roman"/>
                          <a:cs typeface="Times New Roman"/>
                        </a:rPr>
                        <a:t>acc</a:t>
                      </a:r>
                      <a:r>
                        <a:rPr sz="1200" dirty="0">
                          <a:latin typeface="Times New Roman"/>
                          <a:cs typeface="Times New Roman"/>
                        </a:rPr>
                        <a:t>u</a:t>
                      </a:r>
                      <a:r>
                        <a:rPr sz="1200" spc="-10" dirty="0">
                          <a:latin typeface="Times New Roman"/>
                          <a:cs typeface="Times New Roman"/>
                        </a:rPr>
                        <a:t>ra</a:t>
                      </a:r>
                      <a:r>
                        <a:rPr sz="1200" dirty="0">
                          <a:latin typeface="Times New Roman"/>
                          <a:cs typeface="Times New Roman"/>
                        </a:rPr>
                        <a:t>cy</a:t>
                      </a:r>
                      <a:r>
                        <a:rPr sz="1200" spc="30" dirty="0">
                          <a:latin typeface="Times New Roman"/>
                          <a:cs typeface="Times New Roman"/>
                        </a:rPr>
                        <a:t> </a:t>
                      </a:r>
                      <a:r>
                        <a:rPr sz="1200" spc="-5" dirty="0">
                          <a:latin typeface="Times New Roman"/>
                          <a:cs typeface="Times New Roman"/>
                        </a:rPr>
                        <a:t>r</a:t>
                      </a:r>
                      <a:r>
                        <a:rPr sz="1200" spc="-10" dirty="0">
                          <a:latin typeface="Times New Roman"/>
                          <a:cs typeface="Times New Roman"/>
                        </a:rPr>
                        <a:t>e</a:t>
                      </a:r>
                      <a:r>
                        <a:rPr sz="1200" dirty="0">
                          <a:latin typeface="Times New Roman"/>
                          <a:cs typeface="Times New Roman"/>
                        </a:rPr>
                        <a:t>sult</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85725">
                        <a:lnSpc>
                          <a:spcPct val="100000"/>
                        </a:lnSpc>
                      </a:pPr>
                      <a:r>
                        <a:rPr sz="1200" spc="-90" dirty="0">
                          <a:latin typeface="Times New Roman"/>
                          <a:cs typeface="Times New Roman"/>
                        </a:rPr>
                        <a:t>T</a:t>
                      </a:r>
                      <a:r>
                        <a:rPr sz="1200" spc="-5" dirty="0">
                          <a:latin typeface="Times New Roman"/>
                          <a:cs typeface="Times New Roman"/>
                        </a:rPr>
                        <a:t>a</a:t>
                      </a:r>
                      <a:r>
                        <a:rPr sz="1200" dirty="0">
                          <a:latin typeface="Times New Roman"/>
                          <a:cs typeface="Times New Roman"/>
                        </a:rPr>
                        <a:t>k</a:t>
                      </a:r>
                      <a:r>
                        <a:rPr sz="1200" spc="-5" dirty="0">
                          <a:latin typeface="Times New Roman"/>
                          <a:cs typeface="Times New Roman"/>
                        </a:rPr>
                        <a:t>e</a:t>
                      </a:r>
                      <a:r>
                        <a:rPr sz="1200" dirty="0">
                          <a:latin typeface="Times New Roman"/>
                          <a:cs typeface="Times New Roman"/>
                        </a:rPr>
                        <a:t>s</a:t>
                      </a:r>
                      <a:r>
                        <a:rPr sz="1200" spc="20" dirty="0">
                          <a:latin typeface="Times New Roman"/>
                          <a:cs typeface="Times New Roman"/>
                        </a:rPr>
                        <a:t> </a:t>
                      </a:r>
                      <a:r>
                        <a:rPr sz="1200" dirty="0">
                          <a:latin typeface="Times New Roman"/>
                          <a:cs typeface="Times New Roman"/>
                        </a:rPr>
                        <a:t>f</a:t>
                      </a:r>
                      <a:r>
                        <a:rPr sz="1200" spc="-10" dirty="0">
                          <a:latin typeface="Times New Roman"/>
                          <a:cs typeface="Times New Roman"/>
                        </a:rPr>
                        <a:t>e</a:t>
                      </a:r>
                      <a:r>
                        <a:rPr sz="1200" dirty="0">
                          <a:latin typeface="Times New Roman"/>
                          <a:cs typeface="Times New Roman"/>
                        </a:rPr>
                        <a:t>w</a:t>
                      </a:r>
                      <a:r>
                        <a:rPr sz="1200" spc="5" dirty="0">
                          <a:latin typeface="Times New Roman"/>
                          <a:cs typeface="Times New Roman"/>
                        </a:rPr>
                        <a:t> </a:t>
                      </a:r>
                      <a:r>
                        <a:rPr sz="1200" dirty="0">
                          <a:latin typeface="Times New Roman"/>
                          <a:cs typeface="Times New Roman"/>
                        </a:rPr>
                        <a:t>d</a:t>
                      </a:r>
                      <a:r>
                        <a:rPr sz="1200" spc="-5" dirty="0">
                          <a:latin typeface="Times New Roman"/>
                          <a:cs typeface="Times New Roman"/>
                        </a:rPr>
                        <a:t>a</a:t>
                      </a:r>
                      <a:r>
                        <a:rPr sz="1200" spc="-40" dirty="0">
                          <a:latin typeface="Times New Roman"/>
                          <a:cs typeface="Times New Roman"/>
                        </a:rPr>
                        <a:t>y</a:t>
                      </a:r>
                      <a:r>
                        <a:rPr sz="1200" dirty="0">
                          <a:latin typeface="Times New Roman"/>
                          <a:cs typeface="Times New Roman"/>
                        </a:rPr>
                        <a:t>s</a:t>
                      </a:r>
                      <a:r>
                        <a:rPr sz="1200" spc="35" dirty="0">
                          <a:latin typeface="Times New Roman"/>
                          <a:cs typeface="Times New Roman"/>
                        </a:rPr>
                        <a:t> </a:t>
                      </a:r>
                      <a:r>
                        <a:rPr sz="1200" dirty="0">
                          <a:latin typeface="Times New Roman"/>
                          <a:cs typeface="Times New Roman"/>
                        </a:rPr>
                        <a:t>to r</a:t>
                      </a:r>
                      <a:r>
                        <a:rPr sz="1200" spc="-10" dirty="0">
                          <a:latin typeface="Times New Roman"/>
                          <a:cs typeface="Times New Roman"/>
                        </a:rPr>
                        <a:t>e</a:t>
                      </a:r>
                      <a:r>
                        <a:rPr sz="1200" spc="-5" dirty="0">
                          <a:latin typeface="Times New Roman"/>
                          <a:cs typeface="Times New Roman"/>
                        </a:rPr>
                        <a:t>ce</a:t>
                      </a:r>
                      <a:r>
                        <a:rPr sz="1200" dirty="0">
                          <a:latin typeface="Times New Roman"/>
                          <a:cs typeface="Times New Roman"/>
                        </a:rPr>
                        <a:t>ive</a:t>
                      </a:r>
                      <a:endParaRPr sz="1200">
                        <a:latin typeface="Times New Roman"/>
                        <a:cs typeface="Times New Roman"/>
                      </a:endParaRPr>
                    </a:p>
                    <a:p>
                      <a:pPr marL="85725">
                        <a:lnSpc>
                          <a:spcPct val="100000"/>
                        </a:lnSpc>
                      </a:pPr>
                      <a:r>
                        <a:rPr sz="1200" spc="-5" dirty="0">
                          <a:latin typeface="Times New Roman"/>
                          <a:cs typeface="Times New Roman"/>
                        </a:rPr>
                        <a:t>r</a:t>
                      </a:r>
                      <a:r>
                        <a:rPr sz="1200" spc="-10" dirty="0">
                          <a:latin typeface="Times New Roman"/>
                          <a:cs typeface="Times New Roman"/>
                        </a:rPr>
                        <a:t>e</a:t>
                      </a:r>
                      <a:r>
                        <a:rPr sz="1200" dirty="0">
                          <a:latin typeface="Times New Roman"/>
                          <a:cs typeface="Times New Roman"/>
                        </a:rPr>
                        <a:t>sult</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86360">
                        <a:lnSpc>
                          <a:spcPct val="100000"/>
                        </a:lnSpc>
                      </a:pPr>
                      <a:r>
                        <a:rPr sz="1200" spc="-5" dirty="0">
                          <a:latin typeface="Times New Roman"/>
                          <a:cs typeface="Times New Roman"/>
                        </a:rPr>
                        <a:t>&gt;</a:t>
                      </a:r>
                      <a:r>
                        <a:rPr sz="1200" dirty="0">
                          <a:latin typeface="Times New Roman"/>
                          <a:cs typeface="Times New Roman"/>
                        </a:rPr>
                        <a:t>100$</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r>
              <a:tr h="804970">
                <a:tc>
                  <a:txBody>
                    <a:bodyPr/>
                    <a:lstStyle/>
                    <a:p>
                      <a:pPr marL="85090">
                        <a:lnSpc>
                          <a:spcPct val="100000"/>
                        </a:lnSpc>
                      </a:pPr>
                      <a:r>
                        <a:rPr sz="1200" spc="-5" dirty="0">
                          <a:latin typeface="Times New Roman"/>
                          <a:cs typeface="Times New Roman"/>
                        </a:rPr>
                        <a:t>Molec</a:t>
                      </a:r>
                      <a:r>
                        <a:rPr sz="1200" dirty="0">
                          <a:latin typeface="Times New Roman"/>
                          <a:cs typeface="Times New Roman"/>
                        </a:rPr>
                        <a:t>ular</a:t>
                      </a:r>
                      <a:r>
                        <a:rPr sz="1200" spc="15" dirty="0">
                          <a:latin typeface="Times New Roman"/>
                          <a:cs typeface="Times New Roman"/>
                        </a:rPr>
                        <a:t> </a:t>
                      </a:r>
                      <a:r>
                        <a:rPr sz="1200" spc="-10" dirty="0">
                          <a:latin typeface="Times New Roman"/>
                          <a:cs typeface="Times New Roman"/>
                        </a:rPr>
                        <a:t>B</a:t>
                      </a:r>
                      <a:r>
                        <a:rPr sz="1200" spc="-5" dirty="0">
                          <a:latin typeface="Times New Roman"/>
                          <a:cs typeface="Times New Roman"/>
                        </a:rPr>
                        <a:t>eac</a:t>
                      </a:r>
                      <a:r>
                        <a:rPr sz="1200" dirty="0">
                          <a:latin typeface="Times New Roman"/>
                          <a:cs typeface="Times New Roman"/>
                        </a:rPr>
                        <a:t>on</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85090" marR="199390">
                        <a:lnSpc>
                          <a:spcPct val="100000"/>
                        </a:lnSpc>
                      </a:pPr>
                      <a:r>
                        <a:rPr sz="1200" spc="-5" dirty="0">
                          <a:latin typeface="Times New Roman"/>
                          <a:cs typeface="Times New Roman"/>
                        </a:rPr>
                        <a:t>Hi</a:t>
                      </a:r>
                      <a:r>
                        <a:rPr sz="1200" spc="-15" dirty="0">
                          <a:latin typeface="Times New Roman"/>
                          <a:cs typeface="Times New Roman"/>
                        </a:rPr>
                        <a:t>g</a:t>
                      </a:r>
                      <a:r>
                        <a:rPr sz="1200" dirty="0">
                          <a:latin typeface="Times New Roman"/>
                          <a:cs typeface="Times New Roman"/>
                        </a:rPr>
                        <a:t>h</a:t>
                      </a:r>
                      <a:r>
                        <a:rPr sz="1200" spc="10" dirty="0">
                          <a:latin typeface="Times New Roman"/>
                          <a:cs typeface="Times New Roman"/>
                        </a:rPr>
                        <a:t> </a:t>
                      </a:r>
                      <a:r>
                        <a:rPr sz="1200" spc="-5" dirty="0">
                          <a:latin typeface="Times New Roman"/>
                          <a:cs typeface="Times New Roman"/>
                        </a:rPr>
                        <a:t>si</a:t>
                      </a:r>
                      <a:r>
                        <a:rPr sz="1200" spc="-10" dirty="0">
                          <a:latin typeface="Times New Roman"/>
                          <a:cs typeface="Times New Roman"/>
                        </a:rPr>
                        <a:t>g</a:t>
                      </a:r>
                      <a:r>
                        <a:rPr sz="1200" dirty="0">
                          <a:latin typeface="Times New Roman"/>
                          <a:cs typeface="Times New Roman"/>
                        </a:rPr>
                        <a:t>n</a:t>
                      </a:r>
                      <a:r>
                        <a:rPr sz="1200" spc="-5" dirty="0">
                          <a:latin typeface="Times New Roman"/>
                          <a:cs typeface="Times New Roman"/>
                        </a:rPr>
                        <a:t>a</a:t>
                      </a:r>
                      <a:r>
                        <a:rPr sz="1200" dirty="0">
                          <a:latin typeface="Times New Roman"/>
                          <a:cs typeface="Times New Roman"/>
                        </a:rPr>
                        <a:t>l</a:t>
                      </a:r>
                      <a:r>
                        <a:rPr sz="1200" spc="25" dirty="0">
                          <a:latin typeface="Times New Roman"/>
                          <a:cs typeface="Times New Roman"/>
                        </a:rPr>
                        <a:t> </a:t>
                      </a:r>
                      <a:r>
                        <a:rPr sz="1200" dirty="0">
                          <a:latin typeface="Times New Roman"/>
                          <a:cs typeface="Times New Roman"/>
                        </a:rPr>
                        <a:t>to</a:t>
                      </a:r>
                      <a:r>
                        <a:rPr sz="1200" spc="-5" dirty="0">
                          <a:latin typeface="Times New Roman"/>
                          <a:cs typeface="Times New Roman"/>
                        </a:rPr>
                        <a:t> </a:t>
                      </a:r>
                      <a:r>
                        <a:rPr sz="1200" dirty="0">
                          <a:latin typeface="Times New Roman"/>
                          <a:cs typeface="Times New Roman"/>
                        </a:rPr>
                        <a:t>noi</a:t>
                      </a:r>
                      <a:r>
                        <a:rPr sz="1200" spc="-5" dirty="0">
                          <a:latin typeface="Times New Roman"/>
                          <a:cs typeface="Times New Roman"/>
                        </a:rPr>
                        <a:t>s</a:t>
                      </a:r>
                      <a:r>
                        <a:rPr sz="1200" dirty="0">
                          <a:latin typeface="Times New Roman"/>
                          <a:cs typeface="Times New Roman"/>
                        </a:rPr>
                        <a:t>e</a:t>
                      </a:r>
                      <a:r>
                        <a:rPr sz="1200" spc="-5" dirty="0">
                          <a:latin typeface="Times New Roman"/>
                          <a:cs typeface="Times New Roman"/>
                        </a:rPr>
                        <a:t> </a:t>
                      </a:r>
                      <a:r>
                        <a:rPr sz="1200" dirty="0">
                          <a:latin typeface="Times New Roman"/>
                          <a:cs typeface="Times New Roman"/>
                        </a:rPr>
                        <a:t>r</a:t>
                      </a:r>
                      <a:r>
                        <a:rPr sz="1200" spc="-10" dirty="0">
                          <a:latin typeface="Times New Roman"/>
                          <a:cs typeface="Times New Roman"/>
                        </a:rPr>
                        <a:t>a</a:t>
                      </a:r>
                      <a:r>
                        <a:rPr sz="1200" dirty="0">
                          <a:latin typeface="Times New Roman"/>
                          <a:cs typeface="Times New Roman"/>
                        </a:rPr>
                        <a:t>tio </a:t>
                      </a:r>
                      <a:r>
                        <a:rPr sz="1200" spc="-5" dirty="0">
                          <a:latin typeface="Times New Roman"/>
                          <a:cs typeface="Times New Roman"/>
                        </a:rPr>
                        <a:t>a</a:t>
                      </a:r>
                      <a:r>
                        <a:rPr sz="1200" dirty="0">
                          <a:latin typeface="Times New Roman"/>
                          <a:cs typeface="Times New Roman"/>
                        </a:rPr>
                        <a:t>nd</a:t>
                      </a:r>
                      <a:r>
                        <a:rPr sz="1200" spc="10" dirty="0">
                          <a:latin typeface="Times New Roman"/>
                          <a:cs typeface="Times New Roman"/>
                        </a:rPr>
                        <a:t> </a:t>
                      </a:r>
                      <a:r>
                        <a:rPr sz="1200" dirty="0">
                          <a:latin typeface="Times New Roman"/>
                          <a:cs typeface="Times New Roman"/>
                        </a:rPr>
                        <a:t>hi</a:t>
                      </a:r>
                      <a:r>
                        <a:rPr sz="1200" spc="-10" dirty="0">
                          <a:latin typeface="Times New Roman"/>
                          <a:cs typeface="Times New Roman"/>
                        </a:rPr>
                        <a:t>g</a:t>
                      </a:r>
                      <a:r>
                        <a:rPr sz="1200" dirty="0">
                          <a:latin typeface="Times New Roman"/>
                          <a:cs typeface="Times New Roman"/>
                        </a:rPr>
                        <a:t>h</a:t>
                      </a:r>
                      <a:r>
                        <a:rPr sz="1200" spc="10" dirty="0">
                          <a:latin typeface="Times New Roman"/>
                          <a:cs typeface="Times New Roman"/>
                        </a:rPr>
                        <a:t> </a:t>
                      </a:r>
                      <a:r>
                        <a:rPr sz="1200" spc="-5" dirty="0">
                          <a:latin typeface="Times New Roman"/>
                          <a:cs typeface="Times New Roman"/>
                        </a:rPr>
                        <a:t>spec</a:t>
                      </a:r>
                      <a:r>
                        <a:rPr sz="1200" dirty="0">
                          <a:latin typeface="Times New Roman"/>
                          <a:cs typeface="Times New Roman"/>
                        </a:rPr>
                        <a:t>ifi</a:t>
                      </a:r>
                      <a:r>
                        <a:rPr sz="1200" spc="-5" dirty="0">
                          <a:latin typeface="Times New Roman"/>
                          <a:cs typeface="Times New Roman"/>
                        </a:rPr>
                        <a:t>c</a:t>
                      </a:r>
                      <a:r>
                        <a:rPr sz="1200" dirty="0">
                          <a:latin typeface="Times New Roman"/>
                          <a:cs typeface="Times New Roman"/>
                        </a:rPr>
                        <a:t>i</a:t>
                      </a:r>
                      <a:r>
                        <a:rPr sz="1200" spc="15" dirty="0">
                          <a:latin typeface="Times New Roman"/>
                          <a:cs typeface="Times New Roman"/>
                        </a:rPr>
                        <a:t>t</a:t>
                      </a:r>
                      <a:r>
                        <a:rPr sz="1200" dirty="0">
                          <a:latin typeface="Times New Roman"/>
                          <a:cs typeface="Times New Roman"/>
                        </a:rPr>
                        <a:t>y</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85725" marR="476250">
                        <a:lnSpc>
                          <a:spcPct val="100000"/>
                        </a:lnSpc>
                      </a:pPr>
                      <a:r>
                        <a:rPr sz="1200" dirty="0">
                          <a:latin typeface="Times New Roman"/>
                          <a:cs typeface="Times New Roman"/>
                        </a:rPr>
                        <a:t>Post</a:t>
                      </a:r>
                      <a:r>
                        <a:rPr sz="1200" spc="-10" dirty="0">
                          <a:latin typeface="Times New Roman"/>
                          <a:cs typeface="Times New Roman"/>
                        </a:rPr>
                        <a:t> </a:t>
                      </a:r>
                      <a:r>
                        <a:rPr sz="1200" spc="-5" dirty="0">
                          <a:latin typeface="Times New Roman"/>
                          <a:cs typeface="Times New Roman"/>
                        </a:rPr>
                        <a:t>a</a:t>
                      </a:r>
                      <a:r>
                        <a:rPr sz="1200" dirty="0">
                          <a:latin typeface="Times New Roman"/>
                          <a:cs typeface="Times New Roman"/>
                        </a:rPr>
                        <a:t>n</a:t>
                      </a:r>
                      <a:r>
                        <a:rPr sz="1200" spc="-5" dirty="0">
                          <a:latin typeface="Times New Roman"/>
                          <a:cs typeface="Times New Roman"/>
                        </a:rPr>
                        <a:t>a</a:t>
                      </a:r>
                      <a:r>
                        <a:rPr sz="1200" dirty="0">
                          <a:latin typeface="Times New Roman"/>
                          <a:cs typeface="Times New Roman"/>
                        </a:rPr>
                        <a:t>l</a:t>
                      </a:r>
                      <a:r>
                        <a:rPr sz="1200" spc="-35" dirty="0">
                          <a:latin typeface="Times New Roman"/>
                          <a:cs typeface="Times New Roman"/>
                        </a:rPr>
                        <a:t>y</a:t>
                      </a:r>
                      <a:r>
                        <a:rPr sz="1200" spc="-5" dirty="0">
                          <a:latin typeface="Times New Roman"/>
                          <a:cs typeface="Times New Roman"/>
                        </a:rPr>
                        <a:t>si</a:t>
                      </a:r>
                      <a:r>
                        <a:rPr sz="1200" dirty="0">
                          <a:latin typeface="Times New Roman"/>
                          <a:cs typeface="Times New Roman"/>
                        </a:rPr>
                        <a:t>s</a:t>
                      </a:r>
                      <a:r>
                        <a:rPr sz="1200" spc="50" dirty="0">
                          <a:latin typeface="Times New Roman"/>
                          <a:cs typeface="Times New Roman"/>
                        </a:rPr>
                        <a:t> </a:t>
                      </a:r>
                      <a:r>
                        <a:rPr sz="1200" dirty="0">
                          <a:latin typeface="Times New Roman"/>
                          <a:cs typeface="Times New Roman"/>
                        </a:rPr>
                        <a:t>due</a:t>
                      </a:r>
                      <a:r>
                        <a:rPr sz="1200" spc="5" dirty="0">
                          <a:latin typeface="Times New Roman"/>
                          <a:cs typeface="Times New Roman"/>
                        </a:rPr>
                        <a:t> </a:t>
                      </a:r>
                      <a:r>
                        <a:rPr sz="1200" dirty="0">
                          <a:latin typeface="Times New Roman"/>
                          <a:cs typeface="Times New Roman"/>
                        </a:rPr>
                        <a:t>to mut</a:t>
                      </a:r>
                      <a:r>
                        <a:rPr sz="1200" spc="-5" dirty="0">
                          <a:latin typeface="Times New Roman"/>
                          <a:cs typeface="Times New Roman"/>
                        </a:rPr>
                        <a:t>a</a:t>
                      </a:r>
                      <a:r>
                        <a:rPr sz="1200" dirty="0">
                          <a:latin typeface="Times New Roman"/>
                          <a:cs typeface="Times New Roman"/>
                        </a:rPr>
                        <a:t>tions</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86360">
                        <a:lnSpc>
                          <a:spcPct val="100000"/>
                        </a:lnSpc>
                      </a:pPr>
                      <a:r>
                        <a:rPr sz="1200" spc="-5" dirty="0">
                          <a:latin typeface="Times New Roman"/>
                          <a:cs typeface="Times New Roman"/>
                        </a:rPr>
                        <a:t>&gt;</a:t>
                      </a:r>
                      <a:r>
                        <a:rPr sz="1200" dirty="0">
                          <a:latin typeface="Times New Roman"/>
                          <a:cs typeface="Times New Roman"/>
                        </a:rPr>
                        <a:t>500$</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29200" y="4421123"/>
            <a:ext cx="2895600" cy="20574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5198364" y="1886711"/>
            <a:ext cx="3755136" cy="2400300"/>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1292734" y="922804"/>
            <a:ext cx="6557009" cy="925830"/>
          </a:xfrm>
          <a:prstGeom prst="rect">
            <a:avLst/>
          </a:prstGeom>
        </p:spPr>
        <p:txBody>
          <a:bodyPr vert="horz" wrap="square" lIns="0" tIns="0" rIns="0" bIns="0" rtlCol="0">
            <a:spAutoFit/>
          </a:bodyPr>
          <a:lstStyle/>
          <a:p>
            <a:pPr marL="12700">
              <a:lnSpc>
                <a:spcPct val="100000"/>
              </a:lnSpc>
            </a:pPr>
            <a:r>
              <a:rPr sz="4400" dirty="0">
                <a:latin typeface="Times New Roman"/>
                <a:cs typeface="Times New Roman"/>
              </a:rPr>
              <a:t>What</a:t>
            </a:r>
            <a:r>
              <a:rPr sz="4400" spc="-25" dirty="0">
                <a:latin typeface="Times New Roman"/>
                <a:cs typeface="Times New Roman"/>
              </a:rPr>
              <a:t> </a:t>
            </a:r>
            <a:r>
              <a:rPr sz="4400" dirty="0">
                <a:latin typeface="Times New Roman"/>
                <a:cs typeface="Times New Roman"/>
              </a:rPr>
              <a:t>to </a:t>
            </a:r>
            <a:r>
              <a:rPr sz="4400" spc="-5" dirty="0">
                <a:latin typeface="Times New Roman"/>
                <a:cs typeface="Times New Roman"/>
              </a:rPr>
              <a:t>Meas</a:t>
            </a:r>
            <a:r>
              <a:rPr sz="4400" spc="15" dirty="0">
                <a:latin typeface="Times New Roman"/>
                <a:cs typeface="Times New Roman"/>
              </a:rPr>
              <a:t>u</a:t>
            </a:r>
            <a:r>
              <a:rPr sz="4400" dirty="0">
                <a:latin typeface="Times New Roman"/>
                <a:cs typeface="Times New Roman"/>
              </a:rPr>
              <a:t>re</a:t>
            </a:r>
            <a:r>
              <a:rPr sz="4400" spc="-35" dirty="0">
                <a:latin typeface="Times New Roman"/>
                <a:cs typeface="Times New Roman"/>
              </a:rPr>
              <a:t> </a:t>
            </a:r>
            <a:r>
              <a:rPr sz="4400" dirty="0">
                <a:latin typeface="Times New Roman"/>
                <a:cs typeface="Times New Roman"/>
              </a:rPr>
              <a:t>for</a:t>
            </a:r>
            <a:r>
              <a:rPr sz="4400" spc="-25" dirty="0">
                <a:latin typeface="Times New Roman"/>
                <a:cs typeface="Times New Roman"/>
              </a:rPr>
              <a:t> </a:t>
            </a:r>
            <a:r>
              <a:rPr sz="4400" dirty="0">
                <a:latin typeface="Times New Roman"/>
                <a:cs typeface="Times New Roman"/>
              </a:rPr>
              <a:t>in BIDs</a:t>
            </a:r>
            <a:endParaRPr sz="4400">
              <a:latin typeface="Times New Roman"/>
              <a:cs typeface="Times New Roman"/>
            </a:endParaRPr>
          </a:p>
          <a:p>
            <a:pPr marR="71755" algn="r">
              <a:lnSpc>
                <a:spcPct val="100000"/>
              </a:lnSpc>
              <a:spcBef>
                <a:spcPts val="665"/>
              </a:spcBef>
            </a:pPr>
            <a:r>
              <a:rPr sz="1600" b="1" spc="-15" dirty="0">
                <a:latin typeface="Calibri"/>
                <a:cs typeface="Calibri"/>
              </a:rPr>
              <a:t>D</a:t>
            </a:r>
            <a:r>
              <a:rPr sz="1600" b="1" spc="-10" dirty="0">
                <a:latin typeface="Calibri"/>
                <a:cs typeface="Calibri"/>
              </a:rPr>
              <a:t>NA</a:t>
            </a:r>
            <a:r>
              <a:rPr sz="1600" b="1" spc="-40" dirty="0">
                <a:latin typeface="Times New Roman"/>
                <a:cs typeface="Times New Roman"/>
              </a:rPr>
              <a:t> </a:t>
            </a:r>
            <a:r>
              <a:rPr sz="1600" b="1" spc="-10" dirty="0">
                <a:latin typeface="Calibri"/>
                <a:cs typeface="Calibri"/>
              </a:rPr>
              <a:t>St</a:t>
            </a:r>
            <a:r>
              <a:rPr sz="1600" b="1" spc="-55" dirty="0">
                <a:latin typeface="Calibri"/>
                <a:cs typeface="Calibri"/>
              </a:rPr>
              <a:t>r</a:t>
            </a:r>
            <a:r>
              <a:rPr sz="1600" b="1" spc="-10" dirty="0">
                <a:latin typeface="Calibri"/>
                <a:cs typeface="Calibri"/>
              </a:rPr>
              <a:t>and</a:t>
            </a:r>
            <a:endParaRPr sz="1600">
              <a:latin typeface="Calibri"/>
              <a:cs typeface="Calibri"/>
            </a:endParaRPr>
          </a:p>
        </p:txBody>
      </p:sp>
      <p:sp>
        <p:nvSpPr>
          <p:cNvPr id="5" name="object 5"/>
          <p:cNvSpPr txBox="1"/>
          <p:nvPr/>
        </p:nvSpPr>
        <p:spPr>
          <a:xfrm>
            <a:off x="764536" y="2060182"/>
            <a:ext cx="3061335" cy="4530090"/>
          </a:xfrm>
          <a:prstGeom prst="rect">
            <a:avLst/>
          </a:prstGeom>
        </p:spPr>
        <p:txBody>
          <a:bodyPr vert="horz" wrap="square" lIns="0" tIns="0" rIns="0" bIns="0" rtlCol="0">
            <a:spAutoFit/>
          </a:bodyPr>
          <a:lstStyle/>
          <a:p>
            <a:pPr marL="355600" indent="-342900">
              <a:lnSpc>
                <a:spcPct val="100000"/>
              </a:lnSpc>
              <a:buFont typeface="Times New Roman"/>
              <a:buChar char="•"/>
              <a:tabLst>
                <a:tab pos="356235" algn="l"/>
              </a:tabLst>
            </a:pPr>
            <a:r>
              <a:rPr sz="2200" spc="-25" dirty="0">
                <a:latin typeface="Times New Roman"/>
                <a:cs typeface="Times New Roman"/>
              </a:rPr>
              <a:t>W</a:t>
            </a:r>
            <a:r>
              <a:rPr sz="2200" spc="-10" dirty="0">
                <a:latin typeface="Times New Roman"/>
                <a:cs typeface="Times New Roman"/>
              </a:rPr>
              <a:t>h</a:t>
            </a:r>
            <a:r>
              <a:rPr sz="2200" spc="-15" dirty="0">
                <a:latin typeface="Times New Roman"/>
                <a:cs typeface="Times New Roman"/>
              </a:rPr>
              <a:t>y</a:t>
            </a:r>
            <a:r>
              <a:rPr sz="2200" spc="-10" dirty="0">
                <a:latin typeface="Times New Roman"/>
                <a:cs typeface="Times New Roman"/>
              </a:rPr>
              <a:t> </a:t>
            </a:r>
            <a:r>
              <a:rPr sz="2200" spc="-20" dirty="0">
                <a:latin typeface="Times New Roman"/>
                <a:cs typeface="Times New Roman"/>
              </a:rPr>
              <a:t>Nucleo</a:t>
            </a:r>
            <a:r>
              <a:rPr sz="2200" spc="-5" dirty="0">
                <a:latin typeface="Times New Roman"/>
                <a:cs typeface="Times New Roman"/>
              </a:rPr>
              <a:t>t</a:t>
            </a:r>
            <a:r>
              <a:rPr sz="2200" spc="-10" dirty="0">
                <a:latin typeface="Times New Roman"/>
                <a:cs typeface="Times New Roman"/>
              </a:rPr>
              <a:t>ide</a:t>
            </a:r>
            <a:endParaRPr sz="2200">
              <a:latin typeface="Times New Roman"/>
              <a:cs typeface="Times New Roman"/>
            </a:endParaRPr>
          </a:p>
          <a:p>
            <a:pPr marL="756285" lvl="1" indent="-286385">
              <a:lnSpc>
                <a:spcPct val="100000"/>
              </a:lnSpc>
              <a:spcBef>
                <a:spcPts val="525"/>
              </a:spcBef>
              <a:buFont typeface="Times New Roman"/>
              <a:buChar char="–"/>
              <a:tabLst>
                <a:tab pos="756920" algn="l"/>
              </a:tabLst>
            </a:pPr>
            <a:r>
              <a:rPr sz="2200" spc="-10" dirty="0">
                <a:latin typeface="Times New Roman"/>
                <a:cs typeface="Times New Roman"/>
              </a:rPr>
              <a:t>Earlier/Accurate</a:t>
            </a:r>
            <a:endParaRPr sz="2200">
              <a:latin typeface="Times New Roman"/>
              <a:cs typeface="Times New Roman"/>
            </a:endParaRPr>
          </a:p>
          <a:p>
            <a:pPr marL="756285">
              <a:lnSpc>
                <a:spcPct val="100000"/>
              </a:lnSpc>
            </a:pPr>
            <a:r>
              <a:rPr sz="2200" spc="-10" dirty="0">
                <a:latin typeface="Times New Roman"/>
                <a:cs typeface="Times New Roman"/>
              </a:rPr>
              <a:t>dete</a:t>
            </a:r>
            <a:r>
              <a:rPr sz="2200" spc="-20" dirty="0">
                <a:latin typeface="Times New Roman"/>
                <a:cs typeface="Times New Roman"/>
              </a:rPr>
              <a:t>c</a:t>
            </a:r>
            <a:r>
              <a:rPr sz="2200" spc="-10" dirty="0">
                <a:latin typeface="Times New Roman"/>
                <a:cs typeface="Times New Roman"/>
              </a:rPr>
              <a:t>tion</a:t>
            </a:r>
            <a:endParaRPr sz="2200">
              <a:latin typeface="Times New Roman"/>
              <a:cs typeface="Times New Roman"/>
            </a:endParaRPr>
          </a:p>
          <a:p>
            <a:pPr marL="355600" indent="-342900">
              <a:lnSpc>
                <a:spcPct val="100000"/>
              </a:lnSpc>
              <a:spcBef>
                <a:spcPts val="530"/>
              </a:spcBef>
              <a:buFont typeface="Times New Roman"/>
              <a:buChar char="•"/>
              <a:tabLst>
                <a:tab pos="356235" algn="l"/>
              </a:tabLst>
            </a:pPr>
            <a:r>
              <a:rPr sz="2200" spc="-20" dirty="0">
                <a:latin typeface="Times New Roman"/>
                <a:cs typeface="Times New Roman"/>
              </a:rPr>
              <a:t>Goal</a:t>
            </a:r>
            <a:endParaRPr sz="2200">
              <a:latin typeface="Times New Roman"/>
              <a:cs typeface="Times New Roman"/>
            </a:endParaRPr>
          </a:p>
          <a:p>
            <a:pPr marL="756285" marR="186690" lvl="1" indent="-286385">
              <a:lnSpc>
                <a:spcPct val="100000"/>
              </a:lnSpc>
              <a:spcBef>
                <a:spcPts val="525"/>
              </a:spcBef>
              <a:buFont typeface="Times New Roman"/>
              <a:buChar char="–"/>
              <a:tabLst>
                <a:tab pos="756920" algn="l"/>
              </a:tabLst>
            </a:pPr>
            <a:r>
              <a:rPr sz="2200" spc="-15" dirty="0">
                <a:latin typeface="Times New Roman"/>
                <a:cs typeface="Times New Roman"/>
              </a:rPr>
              <a:t>EIS</a:t>
            </a:r>
            <a:r>
              <a:rPr sz="2200" spc="15" dirty="0">
                <a:latin typeface="Times New Roman"/>
                <a:cs typeface="Times New Roman"/>
              </a:rPr>
              <a:t> </a:t>
            </a:r>
            <a:r>
              <a:rPr sz="2200" spc="-15" dirty="0">
                <a:latin typeface="Times New Roman"/>
                <a:cs typeface="Times New Roman"/>
              </a:rPr>
              <a:t>and</a:t>
            </a:r>
            <a:r>
              <a:rPr sz="2200" spc="-5" dirty="0">
                <a:latin typeface="Times New Roman"/>
                <a:cs typeface="Times New Roman"/>
              </a:rPr>
              <a:t> </a:t>
            </a:r>
            <a:r>
              <a:rPr sz="2200" spc="-25" dirty="0">
                <a:latin typeface="Times New Roman"/>
                <a:cs typeface="Times New Roman"/>
              </a:rPr>
              <a:t>M</a:t>
            </a:r>
            <a:r>
              <a:rPr sz="2200" spc="-10" dirty="0">
                <a:latin typeface="Times New Roman"/>
                <a:cs typeface="Times New Roman"/>
              </a:rPr>
              <a:t>olecular </a:t>
            </a:r>
            <a:r>
              <a:rPr sz="2200" spc="-15" dirty="0">
                <a:latin typeface="Times New Roman"/>
                <a:cs typeface="Times New Roman"/>
              </a:rPr>
              <a:t>Be</a:t>
            </a:r>
            <a:r>
              <a:rPr sz="2200" spc="-20" dirty="0">
                <a:latin typeface="Times New Roman"/>
                <a:cs typeface="Times New Roman"/>
              </a:rPr>
              <a:t>a</a:t>
            </a:r>
            <a:r>
              <a:rPr sz="2200" spc="-15" dirty="0">
                <a:latin typeface="Times New Roman"/>
                <a:cs typeface="Times New Roman"/>
              </a:rPr>
              <a:t>con</a:t>
            </a:r>
            <a:endParaRPr sz="2200">
              <a:latin typeface="Times New Roman"/>
              <a:cs typeface="Times New Roman"/>
            </a:endParaRPr>
          </a:p>
          <a:p>
            <a:pPr marL="355600" indent="-342900">
              <a:lnSpc>
                <a:spcPct val="100000"/>
              </a:lnSpc>
              <a:spcBef>
                <a:spcPts val="525"/>
              </a:spcBef>
              <a:buFont typeface="Times New Roman"/>
              <a:buChar char="•"/>
              <a:tabLst>
                <a:tab pos="356235" algn="l"/>
              </a:tabLst>
            </a:pPr>
            <a:r>
              <a:rPr sz="2200" spc="-10" dirty="0">
                <a:latin typeface="Times New Roman"/>
                <a:cs typeface="Times New Roman"/>
              </a:rPr>
              <a:t>Ideal </a:t>
            </a:r>
            <a:r>
              <a:rPr sz="2200" spc="-20" dirty="0">
                <a:latin typeface="Times New Roman"/>
                <a:cs typeface="Times New Roman"/>
              </a:rPr>
              <a:t>Meth</a:t>
            </a:r>
            <a:r>
              <a:rPr sz="2200" spc="-10" dirty="0">
                <a:latin typeface="Times New Roman"/>
                <a:cs typeface="Times New Roman"/>
              </a:rPr>
              <a:t>o</a:t>
            </a:r>
            <a:r>
              <a:rPr sz="2200" spc="-15" dirty="0">
                <a:latin typeface="Times New Roman"/>
                <a:cs typeface="Times New Roman"/>
              </a:rPr>
              <a:t>d</a:t>
            </a:r>
            <a:endParaRPr sz="2200">
              <a:latin typeface="Times New Roman"/>
              <a:cs typeface="Times New Roman"/>
            </a:endParaRPr>
          </a:p>
          <a:p>
            <a:pPr marL="756285" lvl="1" indent="-286385">
              <a:lnSpc>
                <a:spcPct val="100000"/>
              </a:lnSpc>
              <a:spcBef>
                <a:spcPts val="530"/>
              </a:spcBef>
              <a:buFont typeface="Times New Roman"/>
              <a:buChar char="–"/>
              <a:tabLst>
                <a:tab pos="756920" algn="l"/>
              </a:tabLst>
            </a:pPr>
            <a:r>
              <a:rPr sz="2200" spc="-15" dirty="0">
                <a:latin typeface="Times New Roman"/>
                <a:cs typeface="Times New Roman"/>
              </a:rPr>
              <a:t>L</a:t>
            </a:r>
            <a:r>
              <a:rPr sz="2200" spc="-10" dirty="0">
                <a:latin typeface="Times New Roman"/>
                <a:cs typeface="Times New Roman"/>
              </a:rPr>
              <a:t>o</a:t>
            </a:r>
            <a:r>
              <a:rPr sz="2200" spc="-20" dirty="0">
                <a:latin typeface="Times New Roman"/>
                <a:cs typeface="Times New Roman"/>
              </a:rPr>
              <a:t>w</a:t>
            </a:r>
            <a:r>
              <a:rPr sz="2200" spc="-5" dirty="0">
                <a:latin typeface="Times New Roman"/>
                <a:cs typeface="Times New Roman"/>
              </a:rPr>
              <a:t> </a:t>
            </a:r>
            <a:r>
              <a:rPr sz="2200" spc="-10" dirty="0">
                <a:latin typeface="Times New Roman"/>
                <a:cs typeface="Times New Roman"/>
              </a:rPr>
              <a:t>cost</a:t>
            </a:r>
            <a:endParaRPr sz="2200">
              <a:latin typeface="Times New Roman"/>
              <a:cs typeface="Times New Roman"/>
            </a:endParaRPr>
          </a:p>
          <a:p>
            <a:pPr marL="756285" lvl="1" indent="-286385">
              <a:lnSpc>
                <a:spcPct val="100000"/>
              </a:lnSpc>
              <a:spcBef>
                <a:spcPts val="525"/>
              </a:spcBef>
              <a:buFont typeface="Times New Roman"/>
              <a:buChar char="–"/>
              <a:tabLst>
                <a:tab pos="756920" algn="l"/>
              </a:tabLst>
            </a:pPr>
            <a:r>
              <a:rPr sz="2200" spc="-20" dirty="0">
                <a:latin typeface="Times New Roman"/>
                <a:cs typeface="Times New Roman"/>
              </a:rPr>
              <a:t>Hig</a:t>
            </a:r>
            <a:r>
              <a:rPr sz="2200" spc="-15" dirty="0">
                <a:latin typeface="Times New Roman"/>
                <a:cs typeface="Times New Roman"/>
              </a:rPr>
              <a:t>h</a:t>
            </a:r>
            <a:r>
              <a:rPr sz="2200" dirty="0">
                <a:latin typeface="Times New Roman"/>
                <a:cs typeface="Times New Roman"/>
              </a:rPr>
              <a:t> </a:t>
            </a:r>
            <a:r>
              <a:rPr sz="2200" spc="-15" dirty="0">
                <a:latin typeface="Times New Roman"/>
                <a:cs typeface="Times New Roman"/>
              </a:rPr>
              <a:t>specificity</a:t>
            </a:r>
            <a:r>
              <a:rPr sz="2200" spc="20" dirty="0">
                <a:latin typeface="Times New Roman"/>
                <a:cs typeface="Times New Roman"/>
              </a:rPr>
              <a:t> </a:t>
            </a:r>
            <a:r>
              <a:rPr sz="2200" spc="-15" dirty="0">
                <a:latin typeface="Times New Roman"/>
                <a:cs typeface="Times New Roman"/>
              </a:rPr>
              <a:t>and</a:t>
            </a:r>
            <a:endParaRPr sz="2200">
              <a:latin typeface="Times New Roman"/>
              <a:cs typeface="Times New Roman"/>
            </a:endParaRPr>
          </a:p>
          <a:p>
            <a:pPr marL="756285">
              <a:lnSpc>
                <a:spcPct val="100000"/>
              </a:lnSpc>
            </a:pPr>
            <a:r>
              <a:rPr sz="2200" spc="-15" dirty="0">
                <a:latin typeface="Times New Roman"/>
                <a:cs typeface="Times New Roman"/>
              </a:rPr>
              <a:t>s</a:t>
            </a:r>
            <a:r>
              <a:rPr sz="2200" spc="-20" dirty="0">
                <a:latin typeface="Times New Roman"/>
                <a:cs typeface="Times New Roman"/>
              </a:rPr>
              <a:t>e</a:t>
            </a:r>
            <a:r>
              <a:rPr sz="2200" spc="-10" dirty="0">
                <a:latin typeface="Times New Roman"/>
                <a:cs typeface="Times New Roman"/>
              </a:rPr>
              <a:t>nsitivity</a:t>
            </a:r>
            <a:endParaRPr sz="2200">
              <a:latin typeface="Times New Roman"/>
              <a:cs typeface="Times New Roman"/>
            </a:endParaRPr>
          </a:p>
          <a:p>
            <a:pPr marL="756285" lvl="1" indent="-286385">
              <a:lnSpc>
                <a:spcPct val="100000"/>
              </a:lnSpc>
              <a:spcBef>
                <a:spcPts val="530"/>
              </a:spcBef>
              <a:buFont typeface="Times New Roman"/>
              <a:buChar char="–"/>
              <a:tabLst>
                <a:tab pos="756920" algn="l"/>
              </a:tabLst>
            </a:pPr>
            <a:r>
              <a:rPr sz="2200" spc="-20" dirty="0">
                <a:latin typeface="Times New Roman"/>
                <a:cs typeface="Times New Roman"/>
              </a:rPr>
              <a:t>Quic</a:t>
            </a:r>
            <a:r>
              <a:rPr sz="2200" spc="-15" dirty="0">
                <a:latin typeface="Times New Roman"/>
                <a:cs typeface="Times New Roman"/>
              </a:rPr>
              <a:t>k</a:t>
            </a:r>
            <a:r>
              <a:rPr sz="2200" spc="5" dirty="0">
                <a:latin typeface="Times New Roman"/>
                <a:cs typeface="Times New Roman"/>
              </a:rPr>
              <a:t> </a:t>
            </a:r>
            <a:r>
              <a:rPr sz="2200" spc="-10" dirty="0">
                <a:latin typeface="Times New Roman"/>
                <a:cs typeface="Times New Roman"/>
              </a:rPr>
              <a:t>response ti</a:t>
            </a:r>
            <a:r>
              <a:rPr sz="2200" spc="-35" dirty="0">
                <a:latin typeface="Times New Roman"/>
                <a:cs typeface="Times New Roman"/>
              </a:rPr>
              <a:t>m</a:t>
            </a:r>
            <a:r>
              <a:rPr sz="2200" spc="-10" dirty="0">
                <a:latin typeface="Times New Roman"/>
                <a:cs typeface="Times New Roman"/>
              </a:rPr>
              <a:t>e</a:t>
            </a:r>
            <a:endParaRPr sz="2200">
              <a:latin typeface="Times New Roman"/>
              <a:cs typeface="Times New Roman"/>
            </a:endParaRPr>
          </a:p>
          <a:p>
            <a:pPr marL="12700">
              <a:lnSpc>
                <a:spcPct val="100000"/>
              </a:lnSpc>
              <a:spcBef>
                <a:spcPts val="525"/>
              </a:spcBef>
            </a:pPr>
            <a:r>
              <a:rPr sz="2200" spc="-10" dirty="0">
                <a:latin typeface="Times New Roman"/>
                <a:cs typeface="Times New Roman"/>
              </a:rPr>
              <a:t>•</a:t>
            </a:r>
            <a:endParaRPr sz="22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95928" y="4216908"/>
            <a:ext cx="1652015" cy="2225040"/>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48471" rIns="0" bIns="0" rtlCol="0">
            <a:spAutoFit/>
          </a:bodyPr>
          <a:lstStyle/>
          <a:p>
            <a:pPr marL="1451610">
              <a:lnSpc>
                <a:spcPts val="5260"/>
              </a:lnSpc>
            </a:pPr>
            <a:r>
              <a:rPr dirty="0"/>
              <a:t>Experimental</a:t>
            </a:r>
            <a:r>
              <a:rPr spc="-50" dirty="0">
                <a:latin typeface="Times New Roman"/>
                <a:cs typeface="Times New Roman"/>
              </a:rPr>
              <a:t> </a:t>
            </a:r>
            <a:r>
              <a:rPr spc="-5" dirty="0"/>
              <a:t>Setup</a:t>
            </a:r>
          </a:p>
        </p:txBody>
      </p:sp>
      <p:sp>
        <p:nvSpPr>
          <p:cNvPr id="4" name="object 4"/>
          <p:cNvSpPr txBox="1"/>
          <p:nvPr/>
        </p:nvSpPr>
        <p:spPr>
          <a:xfrm>
            <a:off x="478945" y="1475917"/>
            <a:ext cx="7383145" cy="254635"/>
          </a:xfrm>
          <a:prstGeom prst="rect">
            <a:avLst/>
          </a:prstGeom>
        </p:spPr>
        <p:txBody>
          <a:bodyPr vert="horz" wrap="square" lIns="0" tIns="0" rIns="0" bIns="0" rtlCol="0">
            <a:spAutoFit/>
          </a:bodyPr>
          <a:lstStyle/>
          <a:p>
            <a:pPr marL="355600" indent="-342900">
              <a:lnSpc>
                <a:spcPts val="2390"/>
              </a:lnSpc>
              <a:buFont typeface="Times New Roman"/>
              <a:buChar char="•"/>
              <a:tabLst>
                <a:tab pos="355600" algn="l"/>
              </a:tabLst>
            </a:pPr>
            <a:r>
              <a:rPr sz="2000" spc="-5" dirty="0">
                <a:latin typeface="Times New Roman"/>
                <a:cs typeface="Times New Roman"/>
              </a:rPr>
              <a:t>Usi</a:t>
            </a:r>
            <a:r>
              <a:rPr sz="2000" dirty="0">
                <a:latin typeface="Times New Roman"/>
                <a:cs typeface="Times New Roman"/>
              </a:rPr>
              <a:t>ng</a:t>
            </a:r>
            <a:r>
              <a:rPr sz="2000" spc="-15" dirty="0">
                <a:latin typeface="Times New Roman"/>
                <a:cs typeface="Times New Roman"/>
              </a:rPr>
              <a:t> </a:t>
            </a:r>
            <a:r>
              <a:rPr sz="2000" dirty="0">
                <a:latin typeface="Times New Roman"/>
                <a:cs typeface="Times New Roman"/>
              </a:rPr>
              <a:t>TP</a:t>
            </a:r>
            <a:r>
              <a:rPr sz="2000" spc="-10" dirty="0">
                <a:latin typeface="Times New Roman"/>
                <a:cs typeface="Times New Roman"/>
              </a:rPr>
              <a:t> </a:t>
            </a:r>
            <a:r>
              <a:rPr sz="2000" dirty="0">
                <a:latin typeface="Times New Roman"/>
                <a:cs typeface="Times New Roman"/>
              </a:rPr>
              <a:t>co</a:t>
            </a:r>
            <a:r>
              <a:rPr sz="2000" spc="-20" dirty="0">
                <a:latin typeface="Times New Roman"/>
                <a:cs typeface="Times New Roman"/>
              </a:rPr>
              <a:t>m</a:t>
            </a:r>
            <a:r>
              <a:rPr sz="2000" dirty="0">
                <a:latin typeface="Times New Roman"/>
                <a:cs typeface="Times New Roman"/>
              </a:rPr>
              <a:t>bined</a:t>
            </a:r>
            <a:r>
              <a:rPr sz="2000" spc="-20" dirty="0">
                <a:latin typeface="Times New Roman"/>
                <a:cs typeface="Times New Roman"/>
              </a:rPr>
              <a:t> </a:t>
            </a:r>
            <a:r>
              <a:rPr sz="2000" spc="-5" dirty="0">
                <a:latin typeface="Times New Roman"/>
                <a:cs typeface="Times New Roman"/>
              </a:rPr>
              <a:t>wit</a:t>
            </a:r>
            <a:r>
              <a:rPr sz="2000" dirty="0">
                <a:latin typeface="Times New Roman"/>
                <a:cs typeface="Times New Roman"/>
              </a:rPr>
              <a:t>h</a:t>
            </a:r>
            <a:r>
              <a:rPr sz="2000" spc="-20" dirty="0">
                <a:latin typeface="Times New Roman"/>
                <a:cs typeface="Times New Roman"/>
              </a:rPr>
              <a:t> </a:t>
            </a:r>
            <a:r>
              <a:rPr sz="2000" dirty="0">
                <a:latin typeface="Times New Roman"/>
                <a:cs typeface="Times New Roman"/>
              </a:rPr>
              <a:t>EIS</a:t>
            </a:r>
            <a:r>
              <a:rPr sz="2000" spc="-5" dirty="0">
                <a:latin typeface="Times New Roman"/>
                <a:cs typeface="Times New Roman"/>
              </a:rPr>
              <a:t> </a:t>
            </a:r>
            <a:r>
              <a:rPr sz="2000" spc="-10" dirty="0">
                <a:latin typeface="Times New Roman"/>
                <a:cs typeface="Times New Roman"/>
              </a:rPr>
              <a:t>i</a:t>
            </a:r>
            <a:r>
              <a:rPr sz="2000" spc="-25" dirty="0">
                <a:latin typeface="Times New Roman"/>
                <a:cs typeface="Times New Roman"/>
              </a:rPr>
              <a:t>mm</a:t>
            </a:r>
            <a:r>
              <a:rPr sz="2000" dirty="0">
                <a:latin typeface="Times New Roman"/>
                <a:cs typeface="Times New Roman"/>
              </a:rPr>
              <a:t>o</a:t>
            </a:r>
            <a:r>
              <a:rPr sz="2000" spc="10" dirty="0">
                <a:latin typeface="Times New Roman"/>
                <a:cs typeface="Times New Roman"/>
              </a:rPr>
              <a:t>b</a:t>
            </a:r>
            <a:r>
              <a:rPr sz="2000" dirty="0">
                <a:latin typeface="Times New Roman"/>
                <a:cs typeface="Times New Roman"/>
              </a:rPr>
              <a:t>i</a:t>
            </a:r>
            <a:r>
              <a:rPr sz="2000" spc="-10" dirty="0">
                <a:latin typeface="Times New Roman"/>
                <a:cs typeface="Times New Roman"/>
              </a:rPr>
              <a:t>l</a:t>
            </a:r>
            <a:r>
              <a:rPr sz="2000" dirty="0">
                <a:latin typeface="Times New Roman"/>
                <a:cs typeface="Times New Roman"/>
              </a:rPr>
              <a:t>i</a:t>
            </a:r>
            <a:r>
              <a:rPr sz="2000" spc="-10" dirty="0">
                <a:latin typeface="Times New Roman"/>
                <a:cs typeface="Times New Roman"/>
              </a:rPr>
              <a:t>z</a:t>
            </a:r>
            <a:r>
              <a:rPr sz="2000" dirty="0">
                <a:latin typeface="Times New Roman"/>
                <a:cs typeface="Times New Roman"/>
              </a:rPr>
              <a:t>a</a:t>
            </a:r>
            <a:r>
              <a:rPr sz="2000" spc="-10" dirty="0">
                <a:latin typeface="Times New Roman"/>
                <a:cs typeface="Times New Roman"/>
              </a:rPr>
              <a:t>t</a:t>
            </a:r>
            <a:r>
              <a:rPr sz="2000" dirty="0">
                <a:latin typeface="Times New Roman"/>
                <a:cs typeface="Times New Roman"/>
              </a:rPr>
              <a:t>ion</a:t>
            </a:r>
            <a:r>
              <a:rPr sz="2000" spc="-20" dirty="0">
                <a:latin typeface="Times New Roman"/>
                <a:cs typeface="Times New Roman"/>
              </a:rPr>
              <a:t> </a:t>
            </a:r>
            <a:r>
              <a:rPr sz="2000" dirty="0">
                <a:latin typeface="Times New Roman"/>
                <a:cs typeface="Times New Roman"/>
              </a:rPr>
              <a:t>che</a:t>
            </a:r>
            <a:r>
              <a:rPr sz="2000" spc="-20" dirty="0">
                <a:latin typeface="Times New Roman"/>
                <a:cs typeface="Times New Roman"/>
              </a:rPr>
              <a:t>m</a:t>
            </a:r>
            <a:r>
              <a:rPr sz="2000" dirty="0">
                <a:latin typeface="Times New Roman"/>
                <a:cs typeface="Times New Roman"/>
              </a:rPr>
              <a:t>is</a:t>
            </a:r>
            <a:r>
              <a:rPr sz="2000" spc="-15" dirty="0">
                <a:latin typeface="Times New Roman"/>
                <a:cs typeface="Times New Roman"/>
              </a:rPr>
              <a:t>t</a:t>
            </a:r>
            <a:r>
              <a:rPr sz="2000" dirty="0">
                <a:latin typeface="Times New Roman"/>
                <a:cs typeface="Times New Roman"/>
              </a:rPr>
              <a:t>ry</a:t>
            </a:r>
            <a:r>
              <a:rPr sz="2000" spc="-10" dirty="0">
                <a:latin typeface="Times New Roman"/>
                <a:cs typeface="Times New Roman"/>
              </a:rPr>
              <a:t> </a:t>
            </a:r>
            <a:r>
              <a:rPr sz="2000" dirty="0">
                <a:latin typeface="Times New Roman"/>
                <a:cs typeface="Times New Roman"/>
              </a:rPr>
              <a:t>f</a:t>
            </a:r>
            <a:r>
              <a:rPr sz="2000" spc="5" dirty="0">
                <a:latin typeface="Times New Roman"/>
                <a:cs typeface="Times New Roman"/>
              </a:rPr>
              <a:t>o</a:t>
            </a:r>
            <a:r>
              <a:rPr sz="2000" dirty="0">
                <a:latin typeface="Times New Roman"/>
                <a:cs typeface="Times New Roman"/>
              </a:rPr>
              <a:t>r</a:t>
            </a:r>
            <a:r>
              <a:rPr sz="2000" spc="-15" dirty="0">
                <a:latin typeface="Times New Roman"/>
                <a:cs typeface="Times New Roman"/>
              </a:rPr>
              <a:t> </a:t>
            </a:r>
            <a:r>
              <a:rPr sz="2000" dirty="0">
                <a:latin typeface="Times New Roman"/>
                <a:cs typeface="Times New Roman"/>
              </a:rPr>
              <a:t>detec</a:t>
            </a:r>
            <a:r>
              <a:rPr sz="2000" spc="-10" dirty="0">
                <a:latin typeface="Times New Roman"/>
                <a:cs typeface="Times New Roman"/>
              </a:rPr>
              <a:t>t</a:t>
            </a:r>
            <a:r>
              <a:rPr sz="2000" dirty="0">
                <a:latin typeface="Times New Roman"/>
                <a:cs typeface="Times New Roman"/>
              </a:rPr>
              <a:t>ion</a:t>
            </a:r>
            <a:endParaRPr sz="2000">
              <a:latin typeface="Times New Roman"/>
              <a:cs typeface="Times New Roman"/>
            </a:endParaRPr>
          </a:p>
        </p:txBody>
      </p:sp>
      <p:sp>
        <p:nvSpPr>
          <p:cNvPr id="5" name="object 5"/>
          <p:cNvSpPr txBox="1"/>
          <p:nvPr/>
        </p:nvSpPr>
        <p:spPr>
          <a:xfrm>
            <a:off x="478945" y="1828978"/>
            <a:ext cx="4526280" cy="1011555"/>
          </a:xfrm>
          <a:prstGeom prst="rect">
            <a:avLst/>
          </a:prstGeom>
        </p:spPr>
        <p:txBody>
          <a:bodyPr vert="horz" wrap="square" lIns="0" tIns="0" rIns="0" bIns="0" rtlCol="0">
            <a:spAutoFit/>
          </a:bodyPr>
          <a:lstStyle/>
          <a:p>
            <a:pPr marL="469900">
              <a:lnSpc>
                <a:spcPct val="100000"/>
              </a:lnSpc>
              <a:tabLst>
                <a:tab pos="1010919" algn="l"/>
              </a:tabLst>
            </a:pPr>
            <a:r>
              <a:rPr sz="2000" dirty="0">
                <a:latin typeface="Times New Roman"/>
                <a:cs typeface="Times New Roman"/>
              </a:rPr>
              <a:t>–	</a:t>
            </a:r>
            <a:r>
              <a:rPr sz="2000" spc="-5" dirty="0">
                <a:latin typeface="Times New Roman"/>
                <a:cs typeface="Times New Roman"/>
              </a:rPr>
              <a:t>N</a:t>
            </a:r>
            <a:r>
              <a:rPr sz="2000" spc="10" dirty="0">
                <a:latin typeface="Times New Roman"/>
                <a:cs typeface="Times New Roman"/>
              </a:rPr>
              <a:t>u</a:t>
            </a:r>
            <a:r>
              <a:rPr sz="2000" dirty="0">
                <a:latin typeface="Times New Roman"/>
                <a:cs typeface="Times New Roman"/>
              </a:rPr>
              <a:t>c</a:t>
            </a:r>
            <a:r>
              <a:rPr sz="2000" spc="-10" dirty="0">
                <a:latin typeface="Times New Roman"/>
                <a:cs typeface="Times New Roman"/>
              </a:rPr>
              <a:t>l</a:t>
            </a:r>
            <a:r>
              <a:rPr sz="2000" dirty="0">
                <a:latin typeface="Times New Roman"/>
                <a:cs typeface="Times New Roman"/>
              </a:rPr>
              <a:t>eotid</a:t>
            </a:r>
            <a:r>
              <a:rPr sz="2000" spc="-5" dirty="0">
                <a:latin typeface="Times New Roman"/>
                <a:cs typeface="Times New Roman"/>
              </a:rPr>
              <a:t>e</a:t>
            </a:r>
            <a:r>
              <a:rPr sz="2000" spc="-10" dirty="0">
                <a:latin typeface="Times New Roman"/>
                <a:cs typeface="Times New Roman"/>
              </a:rPr>
              <a:t>-</a:t>
            </a:r>
            <a:r>
              <a:rPr sz="2000" dirty="0">
                <a:latin typeface="Times New Roman"/>
                <a:cs typeface="Times New Roman"/>
              </a:rPr>
              <a:t>nuc</a:t>
            </a:r>
            <a:r>
              <a:rPr sz="2000" spc="-10" dirty="0">
                <a:latin typeface="Times New Roman"/>
                <a:cs typeface="Times New Roman"/>
              </a:rPr>
              <a:t>l</a:t>
            </a:r>
            <a:r>
              <a:rPr sz="2000" dirty="0">
                <a:latin typeface="Times New Roman"/>
                <a:cs typeface="Times New Roman"/>
              </a:rPr>
              <a:t>e</a:t>
            </a:r>
            <a:r>
              <a:rPr sz="2000" spc="-10" dirty="0">
                <a:latin typeface="Times New Roman"/>
                <a:cs typeface="Times New Roman"/>
              </a:rPr>
              <a:t>o</a:t>
            </a:r>
            <a:r>
              <a:rPr sz="2000" dirty="0">
                <a:latin typeface="Times New Roman"/>
                <a:cs typeface="Times New Roman"/>
              </a:rPr>
              <a:t>t</a:t>
            </a:r>
            <a:r>
              <a:rPr sz="2000" spc="-10" dirty="0">
                <a:latin typeface="Times New Roman"/>
                <a:cs typeface="Times New Roman"/>
              </a:rPr>
              <a:t>i</a:t>
            </a:r>
            <a:r>
              <a:rPr sz="2000" dirty="0">
                <a:latin typeface="Times New Roman"/>
                <a:cs typeface="Times New Roman"/>
              </a:rPr>
              <a:t>de</a:t>
            </a:r>
            <a:r>
              <a:rPr sz="2000" spc="-55" dirty="0">
                <a:latin typeface="Times New Roman"/>
                <a:cs typeface="Times New Roman"/>
              </a:rPr>
              <a:t> </a:t>
            </a:r>
            <a:r>
              <a:rPr sz="2000" dirty="0">
                <a:latin typeface="Times New Roman"/>
                <a:cs typeface="Times New Roman"/>
              </a:rPr>
              <a:t>interac</a:t>
            </a:r>
            <a:r>
              <a:rPr sz="2000" spc="-15" dirty="0">
                <a:latin typeface="Times New Roman"/>
                <a:cs typeface="Times New Roman"/>
              </a:rPr>
              <a:t>t</a:t>
            </a:r>
            <a:r>
              <a:rPr sz="2000" dirty="0">
                <a:latin typeface="Times New Roman"/>
                <a:cs typeface="Times New Roman"/>
              </a:rPr>
              <a:t>ions</a:t>
            </a:r>
            <a:endParaRPr sz="2000">
              <a:latin typeface="Times New Roman"/>
              <a:cs typeface="Times New Roman"/>
            </a:endParaRPr>
          </a:p>
          <a:p>
            <a:pPr marL="355600" indent="-342900">
              <a:lnSpc>
                <a:spcPct val="100000"/>
              </a:lnSpc>
              <a:spcBef>
                <a:spcPts val="480"/>
              </a:spcBef>
              <a:buFont typeface="Times New Roman"/>
              <a:buChar char="•"/>
              <a:tabLst>
                <a:tab pos="355600" algn="l"/>
              </a:tabLst>
            </a:pPr>
            <a:r>
              <a:rPr sz="2000" dirty="0">
                <a:latin typeface="Times New Roman"/>
                <a:cs typeface="Times New Roman"/>
              </a:rPr>
              <a:t>EIS</a:t>
            </a:r>
            <a:endParaRPr sz="2000">
              <a:latin typeface="Times New Roman"/>
              <a:cs typeface="Times New Roman"/>
            </a:endParaRPr>
          </a:p>
          <a:p>
            <a:pPr marL="469900">
              <a:lnSpc>
                <a:spcPct val="100000"/>
              </a:lnSpc>
              <a:spcBef>
                <a:spcPts val="480"/>
              </a:spcBef>
            </a:pPr>
            <a:r>
              <a:rPr sz="2000" dirty="0">
                <a:latin typeface="Times New Roman"/>
                <a:cs typeface="Times New Roman"/>
              </a:rPr>
              <a:t>–</a:t>
            </a:r>
            <a:endParaRPr sz="2000">
              <a:latin typeface="Times New Roman"/>
              <a:cs typeface="Times New Roman"/>
            </a:endParaRPr>
          </a:p>
        </p:txBody>
      </p:sp>
      <p:sp>
        <p:nvSpPr>
          <p:cNvPr id="6" name="object 6"/>
          <p:cNvSpPr txBox="1"/>
          <p:nvPr/>
        </p:nvSpPr>
        <p:spPr>
          <a:xfrm>
            <a:off x="1222955" y="2560253"/>
            <a:ext cx="2296795" cy="280670"/>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Three</a:t>
            </a:r>
            <a:r>
              <a:rPr sz="2000" spc="-30" dirty="0">
                <a:latin typeface="Times New Roman"/>
                <a:cs typeface="Times New Roman"/>
              </a:rPr>
              <a:t> </a:t>
            </a:r>
            <a:r>
              <a:rPr sz="2000" dirty="0">
                <a:latin typeface="Times New Roman"/>
                <a:cs typeface="Times New Roman"/>
              </a:rPr>
              <a:t>e</a:t>
            </a:r>
            <a:r>
              <a:rPr sz="2000" spc="-10" dirty="0">
                <a:latin typeface="Times New Roman"/>
                <a:cs typeface="Times New Roman"/>
              </a:rPr>
              <a:t>l</a:t>
            </a:r>
            <a:r>
              <a:rPr sz="2000" dirty="0">
                <a:latin typeface="Times New Roman"/>
                <a:cs typeface="Times New Roman"/>
              </a:rPr>
              <a:t>ec</a:t>
            </a:r>
            <a:r>
              <a:rPr sz="2000" spc="-15" dirty="0">
                <a:latin typeface="Times New Roman"/>
                <a:cs typeface="Times New Roman"/>
              </a:rPr>
              <a:t>t</a:t>
            </a:r>
            <a:r>
              <a:rPr sz="2000" dirty="0">
                <a:latin typeface="Times New Roman"/>
                <a:cs typeface="Times New Roman"/>
              </a:rPr>
              <a:t>r</a:t>
            </a:r>
            <a:r>
              <a:rPr sz="2000" spc="5" dirty="0">
                <a:latin typeface="Times New Roman"/>
                <a:cs typeface="Times New Roman"/>
              </a:rPr>
              <a:t>o</a:t>
            </a:r>
            <a:r>
              <a:rPr sz="2000" dirty="0">
                <a:latin typeface="Times New Roman"/>
                <a:cs typeface="Times New Roman"/>
              </a:rPr>
              <a:t>de</a:t>
            </a:r>
            <a:r>
              <a:rPr sz="2000" spc="-35" dirty="0">
                <a:latin typeface="Times New Roman"/>
                <a:cs typeface="Times New Roman"/>
              </a:rPr>
              <a:t> </a:t>
            </a:r>
            <a:r>
              <a:rPr sz="2000" spc="-5" dirty="0">
                <a:latin typeface="Times New Roman"/>
                <a:cs typeface="Times New Roman"/>
              </a:rPr>
              <a:t>set</a:t>
            </a:r>
            <a:r>
              <a:rPr sz="2000" spc="5" dirty="0">
                <a:latin typeface="Times New Roman"/>
                <a:cs typeface="Times New Roman"/>
              </a:rPr>
              <a:t>-</a:t>
            </a:r>
            <a:r>
              <a:rPr sz="2000" dirty="0">
                <a:latin typeface="Times New Roman"/>
                <a:cs typeface="Times New Roman"/>
              </a:rPr>
              <a:t>up</a:t>
            </a:r>
            <a:endParaRPr sz="2000">
              <a:latin typeface="Times New Roman"/>
              <a:cs typeface="Times New Roman"/>
            </a:endParaRPr>
          </a:p>
        </p:txBody>
      </p:sp>
      <p:sp>
        <p:nvSpPr>
          <p:cNvPr id="7" name="object 7"/>
          <p:cNvSpPr txBox="1"/>
          <p:nvPr/>
        </p:nvSpPr>
        <p:spPr>
          <a:xfrm>
            <a:off x="478945" y="2926513"/>
            <a:ext cx="1321435" cy="280035"/>
          </a:xfrm>
          <a:prstGeom prst="rect">
            <a:avLst/>
          </a:prstGeom>
        </p:spPr>
        <p:txBody>
          <a:bodyPr vert="horz" wrap="square" lIns="0" tIns="0" rIns="0" bIns="0" rtlCol="0">
            <a:spAutoFit/>
          </a:bodyPr>
          <a:lstStyle/>
          <a:p>
            <a:pPr marL="355600" indent="-342900">
              <a:lnSpc>
                <a:spcPct val="100000"/>
              </a:lnSpc>
              <a:buFont typeface="Times New Roman"/>
              <a:buChar char="•"/>
              <a:tabLst>
                <a:tab pos="355600" algn="l"/>
              </a:tabLst>
            </a:pPr>
            <a:r>
              <a:rPr sz="2000" spc="-5" dirty="0">
                <a:latin typeface="Times New Roman"/>
                <a:cs typeface="Times New Roman"/>
              </a:rPr>
              <a:t>H</a:t>
            </a:r>
            <a:r>
              <a:rPr sz="2000" spc="10" dirty="0">
                <a:latin typeface="Times New Roman"/>
                <a:cs typeface="Times New Roman"/>
              </a:rPr>
              <a:t>o</a:t>
            </a:r>
            <a:r>
              <a:rPr sz="2000" dirty="0">
                <a:latin typeface="Times New Roman"/>
                <a:cs typeface="Times New Roman"/>
              </a:rPr>
              <a:t>t</a:t>
            </a:r>
            <a:r>
              <a:rPr sz="2000" spc="-15" dirty="0">
                <a:latin typeface="Times New Roman"/>
                <a:cs typeface="Times New Roman"/>
              </a:rPr>
              <a:t> </a:t>
            </a:r>
            <a:r>
              <a:rPr sz="2000" spc="-5" dirty="0">
                <a:latin typeface="Times New Roman"/>
                <a:cs typeface="Times New Roman"/>
              </a:rPr>
              <a:t>Pla</a:t>
            </a:r>
            <a:r>
              <a:rPr sz="2000" spc="-10" dirty="0">
                <a:latin typeface="Times New Roman"/>
                <a:cs typeface="Times New Roman"/>
              </a:rPr>
              <a:t>t</a:t>
            </a:r>
            <a:r>
              <a:rPr sz="2000" dirty="0">
                <a:latin typeface="Times New Roman"/>
                <a:cs typeface="Times New Roman"/>
              </a:rPr>
              <a:t>e</a:t>
            </a:r>
            <a:endParaRPr sz="2000">
              <a:latin typeface="Times New Roman"/>
              <a:cs typeface="Times New Roman"/>
            </a:endParaRPr>
          </a:p>
        </p:txBody>
      </p:sp>
      <p:sp>
        <p:nvSpPr>
          <p:cNvPr id="8" name="object 8"/>
          <p:cNvSpPr txBox="1"/>
          <p:nvPr/>
        </p:nvSpPr>
        <p:spPr>
          <a:xfrm>
            <a:off x="936145" y="3292273"/>
            <a:ext cx="3255645" cy="280035"/>
          </a:xfrm>
          <a:prstGeom prst="rect">
            <a:avLst/>
          </a:prstGeom>
        </p:spPr>
        <p:txBody>
          <a:bodyPr vert="horz" wrap="square" lIns="0" tIns="0" rIns="0" bIns="0" rtlCol="0">
            <a:spAutoFit/>
          </a:bodyPr>
          <a:lstStyle/>
          <a:p>
            <a:pPr marL="12700">
              <a:lnSpc>
                <a:spcPct val="100000"/>
              </a:lnSpc>
              <a:tabLst>
                <a:tab pos="299085" algn="l"/>
              </a:tabLst>
            </a:pPr>
            <a:r>
              <a:rPr sz="2000" dirty="0">
                <a:latin typeface="Times New Roman"/>
                <a:cs typeface="Times New Roman"/>
              </a:rPr>
              <a:t>–	</a:t>
            </a:r>
            <a:r>
              <a:rPr sz="2000" spc="-5" dirty="0">
                <a:latin typeface="Times New Roman"/>
                <a:cs typeface="Times New Roman"/>
              </a:rPr>
              <a:t>O</a:t>
            </a:r>
            <a:r>
              <a:rPr sz="2000" spc="10" dirty="0">
                <a:latin typeface="Times New Roman"/>
                <a:cs typeface="Times New Roman"/>
              </a:rPr>
              <a:t>p</a:t>
            </a:r>
            <a:r>
              <a:rPr sz="2000" dirty="0">
                <a:latin typeface="Times New Roman"/>
                <a:cs typeface="Times New Roman"/>
              </a:rPr>
              <a:t>t</a:t>
            </a:r>
            <a:r>
              <a:rPr sz="2000" spc="-10" dirty="0">
                <a:latin typeface="Times New Roman"/>
                <a:cs typeface="Times New Roman"/>
              </a:rPr>
              <a:t>i</a:t>
            </a:r>
            <a:r>
              <a:rPr sz="2000" spc="-25" dirty="0">
                <a:latin typeface="Times New Roman"/>
                <a:cs typeface="Times New Roman"/>
              </a:rPr>
              <a:t>m</a:t>
            </a:r>
            <a:r>
              <a:rPr sz="2000" dirty="0">
                <a:latin typeface="Times New Roman"/>
                <a:cs typeface="Times New Roman"/>
              </a:rPr>
              <a:t>al</a:t>
            </a:r>
            <a:r>
              <a:rPr sz="2000" spc="-15" dirty="0">
                <a:latin typeface="Times New Roman"/>
                <a:cs typeface="Times New Roman"/>
              </a:rPr>
              <a:t> </a:t>
            </a:r>
            <a:r>
              <a:rPr sz="2000" dirty="0">
                <a:latin typeface="Times New Roman"/>
                <a:cs typeface="Times New Roman"/>
              </a:rPr>
              <a:t>binding</a:t>
            </a:r>
            <a:r>
              <a:rPr sz="2000" spc="-40" dirty="0">
                <a:latin typeface="Times New Roman"/>
                <a:cs typeface="Times New Roman"/>
              </a:rPr>
              <a:t> </a:t>
            </a:r>
            <a:r>
              <a:rPr sz="2000" dirty="0">
                <a:latin typeface="Times New Roman"/>
                <a:cs typeface="Times New Roman"/>
              </a:rPr>
              <a:t>t</a:t>
            </a:r>
            <a:r>
              <a:rPr sz="2000" spc="-10" dirty="0">
                <a:latin typeface="Times New Roman"/>
                <a:cs typeface="Times New Roman"/>
              </a:rPr>
              <a:t>e</a:t>
            </a:r>
            <a:r>
              <a:rPr sz="2000" spc="-25" dirty="0">
                <a:latin typeface="Times New Roman"/>
                <a:cs typeface="Times New Roman"/>
              </a:rPr>
              <a:t>m</a:t>
            </a:r>
            <a:r>
              <a:rPr sz="2000" dirty="0">
                <a:latin typeface="Times New Roman"/>
                <a:cs typeface="Times New Roman"/>
              </a:rPr>
              <a:t>pe</a:t>
            </a:r>
            <a:r>
              <a:rPr sz="2000" spc="5" dirty="0">
                <a:latin typeface="Times New Roman"/>
                <a:cs typeface="Times New Roman"/>
              </a:rPr>
              <a:t>r</a:t>
            </a:r>
            <a:r>
              <a:rPr sz="2000" dirty="0">
                <a:latin typeface="Times New Roman"/>
                <a:cs typeface="Times New Roman"/>
              </a:rPr>
              <a:t>a</a:t>
            </a:r>
            <a:r>
              <a:rPr sz="2000" spc="-10" dirty="0">
                <a:latin typeface="Times New Roman"/>
                <a:cs typeface="Times New Roman"/>
              </a:rPr>
              <a:t>t</a:t>
            </a:r>
            <a:r>
              <a:rPr sz="2000" dirty="0">
                <a:latin typeface="Times New Roman"/>
                <a:cs typeface="Times New Roman"/>
              </a:rPr>
              <a:t>u</a:t>
            </a:r>
            <a:r>
              <a:rPr sz="2000" spc="5" dirty="0">
                <a:latin typeface="Times New Roman"/>
                <a:cs typeface="Times New Roman"/>
              </a:rPr>
              <a:t>r</a:t>
            </a:r>
            <a:r>
              <a:rPr sz="2000" dirty="0">
                <a:latin typeface="Times New Roman"/>
                <a:cs typeface="Times New Roman"/>
              </a:rPr>
              <a:t>e</a:t>
            </a:r>
            <a:endParaRPr sz="2000">
              <a:latin typeface="Times New Roman"/>
              <a:cs typeface="Times New Roman"/>
            </a:endParaRPr>
          </a:p>
        </p:txBody>
      </p:sp>
      <p:sp>
        <p:nvSpPr>
          <p:cNvPr id="9" name="object 9"/>
          <p:cNvSpPr/>
          <p:nvPr/>
        </p:nvSpPr>
        <p:spPr>
          <a:xfrm>
            <a:off x="489204" y="3808476"/>
            <a:ext cx="2651760" cy="1298448"/>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93776" y="5262371"/>
            <a:ext cx="2651760" cy="128473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188719" y="5751576"/>
            <a:ext cx="457200" cy="530860"/>
          </a:xfrm>
          <a:custGeom>
            <a:avLst/>
            <a:gdLst/>
            <a:ahLst/>
            <a:cxnLst/>
            <a:rect l="l" t="t" r="r" b="b"/>
            <a:pathLst>
              <a:path w="457200" h="530860">
                <a:moveTo>
                  <a:pt x="0" y="265175"/>
                </a:moveTo>
                <a:lnTo>
                  <a:pt x="2992" y="222161"/>
                </a:lnTo>
                <a:lnTo>
                  <a:pt x="11655" y="181357"/>
                </a:lnTo>
                <a:lnTo>
                  <a:pt x="25517" y="143309"/>
                </a:lnTo>
                <a:lnTo>
                  <a:pt x="44109" y="108563"/>
                </a:lnTo>
                <a:lnTo>
                  <a:pt x="66959" y="77665"/>
                </a:lnTo>
                <a:lnTo>
                  <a:pt x="108187" y="39727"/>
                </a:lnTo>
                <a:lnTo>
                  <a:pt x="156348" y="13518"/>
                </a:lnTo>
                <a:lnTo>
                  <a:pt x="209852" y="879"/>
                </a:lnTo>
                <a:lnTo>
                  <a:pt x="228599" y="0"/>
                </a:lnTo>
                <a:lnTo>
                  <a:pt x="247347" y="879"/>
                </a:lnTo>
                <a:lnTo>
                  <a:pt x="300851" y="13518"/>
                </a:lnTo>
                <a:lnTo>
                  <a:pt x="349012" y="39727"/>
                </a:lnTo>
                <a:lnTo>
                  <a:pt x="390240" y="77665"/>
                </a:lnTo>
                <a:lnTo>
                  <a:pt x="413090" y="108563"/>
                </a:lnTo>
                <a:lnTo>
                  <a:pt x="431682" y="143309"/>
                </a:lnTo>
                <a:lnTo>
                  <a:pt x="445544" y="181357"/>
                </a:lnTo>
                <a:lnTo>
                  <a:pt x="454207" y="222161"/>
                </a:lnTo>
                <a:lnTo>
                  <a:pt x="457199" y="265175"/>
                </a:lnTo>
                <a:lnTo>
                  <a:pt x="456442" y="286925"/>
                </a:lnTo>
                <a:lnTo>
                  <a:pt x="450555" y="328903"/>
                </a:lnTo>
                <a:lnTo>
                  <a:pt x="439234" y="368397"/>
                </a:lnTo>
                <a:lnTo>
                  <a:pt x="422948" y="404862"/>
                </a:lnTo>
                <a:lnTo>
                  <a:pt x="402168" y="437752"/>
                </a:lnTo>
                <a:lnTo>
                  <a:pt x="363603" y="479190"/>
                </a:lnTo>
                <a:lnTo>
                  <a:pt x="317577" y="509514"/>
                </a:lnTo>
                <a:lnTo>
                  <a:pt x="265677" y="526881"/>
                </a:lnTo>
                <a:lnTo>
                  <a:pt x="228599" y="530351"/>
                </a:lnTo>
                <a:lnTo>
                  <a:pt x="209852" y="529472"/>
                </a:lnTo>
                <a:lnTo>
                  <a:pt x="156348" y="516833"/>
                </a:lnTo>
                <a:lnTo>
                  <a:pt x="108187" y="490624"/>
                </a:lnTo>
                <a:lnTo>
                  <a:pt x="66959" y="452686"/>
                </a:lnTo>
                <a:lnTo>
                  <a:pt x="44109" y="421788"/>
                </a:lnTo>
                <a:lnTo>
                  <a:pt x="25517" y="387042"/>
                </a:lnTo>
                <a:lnTo>
                  <a:pt x="11655" y="348994"/>
                </a:lnTo>
                <a:lnTo>
                  <a:pt x="2992" y="308190"/>
                </a:lnTo>
                <a:lnTo>
                  <a:pt x="0" y="265175"/>
                </a:lnTo>
                <a:close/>
              </a:path>
            </a:pathLst>
          </a:custGeom>
          <a:ln w="9143">
            <a:solidFill>
              <a:srgbClr val="000000"/>
            </a:solidFill>
            <a:prstDash val="lgDash"/>
          </a:ln>
        </p:spPr>
        <p:txBody>
          <a:bodyPr wrap="square" lIns="0" tIns="0" rIns="0" bIns="0" rtlCol="0"/>
          <a:lstStyle/>
          <a:p>
            <a:endParaRPr/>
          </a:p>
        </p:txBody>
      </p:sp>
      <p:sp>
        <p:nvSpPr>
          <p:cNvPr id="12" name="object 12"/>
          <p:cNvSpPr/>
          <p:nvPr/>
        </p:nvSpPr>
        <p:spPr>
          <a:xfrm>
            <a:off x="6301739" y="6045327"/>
            <a:ext cx="709040" cy="32346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7010796" y="5937503"/>
            <a:ext cx="107807" cy="431291"/>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6301739" y="5937503"/>
            <a:ext cx="816863" cy="107822"/>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6560819" y="4671059"/>
            <a:ext cx="355092" cy="1153667"/>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6599681" y="4709922"/>
            <a:ext cx="222885" cy="993775"/>
          </a:xfrm>
          <a:custGeom>
            <a:avLst/>
            <a:gdLst/>
            <a:ahLst/>
            <a:cxnLst/>
            <a:rect l="l" t="t" r="r" b="b"/>
            <a:pathLst>
              <a:path w="222884" h="993775">
                <a:moveTo>
                  <a:pt x="222503" y="965453"/>
                </a:moveTo>
                <a:lnTo>
                  <a:pt x="111856" y="965453"/>
                </a:lnTo>
                <a:lnTo>
                  <a:pt x="131769" y="965925"/>
                </a:lnTo>
                <a:lnTo>
                  <a:pt x="150501" y="967232"/>
                </a:lnTo>
                <a:lnTo>
                  <a:pt x="196510" y="975395"/>
                </a:lnTo>
                <a:lnTo>
                  <a:pt x="222503" y="993266"/>
                </a:lnTo>
                <a:lnTo>
                  <a:pt x="222503" y="965453"/>
                </a:lnTo>
                <a:close/>
              </a:path>
              <a:path w="222884" h="993775">
                <a:moveTo>
                  <a:pt x="110647" y="0"/>
                </a:moveTo>
                <a:lnTo>
                  <a:pt x="72002" y="1777"/>
                </a:lnTo>
                <a:lnTo>
                  <a:pt x="25993" y="9936"/>
                </a:lnTo>
                <a:lnTo>
                  <a:pt x="0" y="27812"/>
                </a:lnTo>
                <a:lnTo>
                  <a:pt x="10" y="992882"/>
                </a:lnTo>
                <a:lnTo>
                  <a:pt x="2035" y="987943"/>
                </a:lnTo>
                <a:lnTo>
                  <a:pt x="7362" y="983298"/>
                </a:lnTo>
                <a:lnTo>
                  <a:pt x="55679" y="969191"/>
                </a:lnTo>
                <a:lnTo>
                  <a:pt x="111856" y="965453"/>
                </a:lnTo>
                <a:lnTo>
                  <a:pt x="222503" y="965453"/>
                </a:lnTo>
                <a:lnTo>
                  <a:pt x="222493" y="27428"/>
                </a:lnTo>
                <a:lnTo>
                  <a:pt x="182353" y="6435"/>
                </a:lnTo>
                <a:lnTo>
                  <a:pt x="130670" y="440"/>
                </a:lnTo>
                <a:lnTo>
                  <a:pt x="110647" y="0"/>
                </a:lnTo>
                <a:close/>
              </a:path>
            </a:pathLst>
          </a:custGeom>
          <a:solidFill>
            <a:srgbClr val="000000"/>
          </a:solidFill>
        </p:spPr>
        <p:txBody>
          <a:bodyPr wrap="square" lIns="0" tIns="0" rIns="0" bIns="0" rtlCol="0"/>
          <a:lstStyle/>
          <a:p>
            <a:endParaRPr/>
          </a:p>
        </p:txBody>
      </p:sp>
      <p:sp>
        <p:nvSpPr>
          <p:cNvPr id="17" name="object 17"/>
          <p:cNvSpPr/>
          <p:nvPr/>
        </p:nvSpPr>
        <p:spPr>
          <a:xfrm>
            <a:off x="6599692" y="5675376"/>
            <a:ext cx="222885" cy="55880"/>
          </a:xfrm>
          <a:custGeom>
            <a:avLst/>
            <a:gdLst/>
            <a:ahLst/>
            <a:cxnLst/>
            <a:rect l="l" t="t" r="r" b="b"/>
            <a:pathLst>
              <a:path w="222884" h="55879">
                <a:moveTo>
                  <a:pt x="110471" y="0"/>
                </a:moveTo>
                <a:lnTo>
                  <a:pt x="71878" y="1793"/>
                </a:lnTo>
                <a:lnTo>
                  <a:pt x="25940" y="10020"/>
                </a:lnTo>
                <a:lnTo>
                  <a:pt x="0" y="28196"/>
                </a:lnTo>
                <a:lnTo>
                  <a:pt x="2025" y="33135"/>
                </a:lnTo>
                <a:lnTo>
                  <a:pt x="40140" y="49185"/>
                </a:lnTo>
                <a:lnTo>
                  <a:pt x="91822" y="55184"/>
                </a:lnTo>
                <a:lnTo>
                  <a:pt x="111845" y="55624"/>
                </a:lnTo>
                <a:lnTo>
                  <a:pt x="131758" y="55153"/>
                </a:lnTo>
                <a:lnTo>
                  <a:pt x="183172" y="49033"/>
                </a:lnTo>
                <a:lnTo>
                  <a:pt x="220713" y="32795"/>
                </a:lnTo>
                <a:lnTo>
                  <a:pt x="222493" y="27812"/>
                </a:lnTo>
                <a:lnTo>
                  <a:pt x="222479" y="27364"/>
                </a:lnTo>
                <a:lnTo>
                  <a:pt x="182232" y="6422"/>
                </a:lnTo>
                <a:lnTo>
                  <a:pt x="130516" y="439"/>
                </a:lnTo>
                <a:lnTo>
                  <a:pt x="110471" y="0"/>
                </a:lnTo>
                <a:close/>
              </a:path>
            </a:pathLst>
          </a:custGeom>
          <a:solidFill>
            <a:srgbClr val="656565"/>
          </a:solidFill>
        </p:spPr>
        <p:txBody>
          <a:bodyPr wrap="square" lIns="0" tIns="0" rIns="0" bIns="0" rtlCol="0"/>
          <a:lstStyle/>
          <a:p>
            <a:endParaRPr/>
          </a:p>
        </p:txBody>
      </p:sp>
      <p:sp>
        <p:nvSpPr>
          <p:cNvPr id="18" name="object 18"/>
          <p:cNvSpPr/>
          <p:nvPr/>
        </p:nvSpPr>
        <p:spPr>
          <a:xfrm>
            <a:off x="6599681" y="5675376"/>
            <a:ext cx="222885" cy="55880"/>
          </a:xfrm>
          <a:custGeom>
            <a:avLst/>
            <a:gdLst/>
            <a:ahLst/>
            <a:cxnLst/>
            <a:rect l="l" t="t" r="r" b="b"/>
            <a:pathLst>
              <a:path w="222884" h="55879">
                <a:moveTo>
                  <a:pt x="0" y="27812"/>
                </a:moveTo>
                <a:lnTo>
                  <a:pt x="39321" y="6591"/>
                </a:lnTo>
                <a:lnTo>
                  <a:pt x="90734" y="471"/>
                </a:lnTo>
                <a:lnTo>
                  <a:pt x="110647" y="0"/>
                </a:lnTo>
                <a:lnTo>
                  <a:pt x="130670" y="440"/>
                </a:lnTo>
                <a:lnTo>
                  <a:pt x="182353" y="6439"/>
                </a:lnTo>
                <a:lnTo>
                  <a:pt x="220468" y="22489"/>
                </a:lnTo>
                <a:lnTo>
                  <a:pt x="222493" y="27428"/>
                </a:lnTo>
                <a:lnTo>
                  <a:pt x="220720" y="32521"/>
                </a:lnTo>
                <a:lnTo>
                  <a:pt x="183246" y="48985"/>
                </a:lnTo>
                <a:lnTo>
                  <a:pt x="131909" y="55146"/>
                </a:lnTo>
                <a:lnTo>
                  <a:pt x="112022" y="55624"/>
                </a:lnTo>
                <a:lnTo>
                  <a:pt x="91977" y="55185"/>
                </a:lnTo>
                <a:lnTo>
                  <a:pt x="40261" y="49202"/>
                </a:lnTo>
                <a:lnTo>
                  <a:pt x="2077" y="33189"/>
                </a:lnTo>
                <a:lnTo>
                  <a:pt x="0" y="27812"/>
                </a:lnTo>
                <a:close/>
              </a:path>
            </a:pathLst>
          </a:custGeom>
          <a:ln w="25907">
            <a:solidFill>
              <a:srgbClr val="3F3F3F"/>
            </a:solidFill>
          </a:ln>
        </p:spPr>
        <p:txBody>
          <a:bodyPr wrap="square" lIns="0" tIns="0" rIns="0" bIns="0" rtlCol="0"/>
          <a:lstStyle/>
          <a:p>
            <a:endParaRPr/>
          </a:p>
        </p:txBody>
      </p:sp>
      <p:sp>
        <p:nvSpPr>
          <p:cNvPr id="19" name="object 19"/>
          <p:cNvSpPr/>
          <p:nvPr/>
        </p:nvSpPr>
        <p:spPr>
          <a:xfrm>
            <a:off x="6599681" y="4709922"/>
            <a:ext cx="222885" cy="993775"/>
          </a:xfrm>
          <a:custGeom>
            <a:avLst/>
            <a:gdLst/>
            <a:ahLst/>
            <a:cxnLst/>
            <a:rect l="l" t="t" r="r" b="b"/>
            <a:pathLst>
              <a:path w="222884" h="993775">
                <a:moveTo>
                  <a:pt x="0" y="993266"/>
                </a:moveTo>
                <a:lnTo>
                  <a:pt x="0" y="27812"/>
                </a:lnTo>
                <a:lnTo>
                  <a:pt x="1779" y="22826"/>
                </a:lnTo>
                <a:lnTo>
                  <a:pt x="39321" y="6587"/>
                </a:lnTo>
                <a:lnTo>
                  <a:pt x="90734" y="470"/>
                </a:lnTo>
                <a:lnTo>
                  <a:pt x="110647" y="0"/>
                </a:lnTo>
                <a:lnTo>
                  <a:pt x="130670" y="440"/>
                </a:lnTo>
                <a:lnTo>
                  <a:pt x="182353" y="6435"/>
                </a:lnTo>
                <a:lnTo>
                  <a:pt x="220468" y="22485"/>
                </a:lnTo>
                <a:lnTo>
                  <a:pt x="222493" y="27428"/>
                </a:lnTo>
                <a:lnTo>
                  <a:pt x="222503" y="993266"/>
                </a:lnTo>
              </a:path>
            </a:pathLst>
          </a:custGeom>
          <a:ln w="25907">
            <a:solidFill>
              <a:srgbClr val="3F3F3F"/>
            </a:solidFill>
          </a:ln>
        </p:spPr>
        <p:txBody>
          <a:bodyPr wrap="square" lIns="0" tIns="0" rIns="0" bIns="0" rtlCol="0"/>
          <a:lstStyle/>
          <a:p>
            <a:endParaRPr/>
          </a:p>
        </p:txBody>
      </p:sp>
      <p:sp>
        <p:nvSpPr>
          <p:cNvPr id="20" name="object 20"/>
          <p:cNvSpPr/>
          <p:nvPr/>
        </p:nvSpPr>
        <p:spPr>
          <a:xfrm>
            <a:off x="6649211" y="4283964"/>
            <a:ext cx="155448" cy="519684"/>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6699503" y="4322826"/>
            <a:ext cx="0" cy="382905"/>
          </a:xfrm>
          <a:custGeom>
            <a:avLst/>
            <a:gdLst/>
            <a:ahLst/>
            <a:cxnLst/>
            <a:rect l="l" t="t" r="r" b="b"/>
            <a:pathLst>
              <a:path h="382904">
                <a:moveTo>
                  <a:pt x="0" y="0"/>
                </a:moveTo>
                <a:lnTo>
                  <a:pt x="0" y="382655"/>
                </a:lnTo>
              </a:path>
            </a:pathLst>
          </a:custGeom>
          <a:ln w="24129">
            <a:solidFill>
              <a:srgbClr val="3F3F3F"/>
            </a:solidFill>
          </a:ln>
        </p:spPr>
        <p:txBody>
          <a:bodyPr wrap="square" lIns="0" tIns="0" rIns="0" bIns="0" rtlCol="0"/>
          <a:lstStyle/>
          <a:p>
            <a:endParaRPr/>
          </a:p>
        </p:txBody>
      </p:sp>
      <p:sp>
        <p:nvSpPr>
          <p:cNvPr id="22" name="object 22"/>
          <p:cNvSpPr/>
          <p:nvPr/>
        </p:nvSpPr>
        <p:spPr>
          <a:xfrm>
            <a:off x="6688073" y="4704207"/>
            <a:ext cx="22860" cy="5715"/>
          </a:xfrm>
          <a:custGeom>
            <a:avLst/>
            <a:gdLst/>
            <a:ahLst/>
            <a:cxnLst/>
            <a:rect l="l" t="t" r="r" b="b"/>
            <a:pathLst>
              <a:path w="22859" h="5714">
                <a:moveTo>
                  <a:pt x="17769" y="0"/>
                </a:moveTo>
                <a:lnTo>
                  <a:pt x="5090" y="0"/>
                </a:lnTo>
                <a:lnTo>
                  <a:pt x="0" y="1274"/>
                </a:lnTo>
                <a:lnTo>
                  <a:pt x="0" y="4440"/>
                </a:lnTo>
                <a:lnTo>
                  <a:pt x="5090" y="5714"/>
                </a:lnTo>
                <a:lnTo>
                  <a:pt x="17769" y="5714"/>
                </a:lnTo>
                <a:lnTo>
                  <a:pt x="22859" y="4440"/>
                </a:lnTo>
                <a:lnTo>
                  <a:pt x="22859" y="1274"/>
                </a:lnTo>
                <a:lnTo>
                  <a:pt x="17769" y="0"/>
                </a:lnTo>
                <a:close/>
              </a:path>
            </a:pathLst>
          </a:custGeom>
          <a:solidFill>
            <a:srgbClr val="8B8B8B"/>
          </a:solidFill>
        </p:spPr>
        <p:txBody>
          <a:bodyPr wrap="square" lIns="0" tIns="0" rIns="0" bIns="0" rtlCol="0"/>
          <a:lstStyle/>
          <a:p>
            <a:endParaRPr/>
          </a:p>
        </p:txBody>
      </p:sp>
      <p:sp>
        <p:nvSpPr>
          <p:cNvPr id="23" name="object 23"/>
          <p:cNvSpPr/>
          <p:nvPr/>
        </p:nvSpPr>
        <p:spPr>
          <a:xfrm>
            <a:off x="6688073" y="4704207"/>
            <a:ext cx="22860" cy="5715"/>
          </a:xfrm>
          <a:custGeom>
            <a:avLst/>
            <a:gdLst/>
            <a:ahLst/>
            <a:cxnLst/>
            <a:rect l="l" t="t" r="r" b="b"/>
            <a:pathLst>
              <a:path w="22859" h="5714">
                <a:moveTo>
                  <a:pt x="0" y="2798"/>
                </a:moveTo>
                <a:lnTo>
                  <a:pt x="0" y="1274"/>
                </a:lnTo>
                <a:lnTo>
                  <a:pt x="5090" y="0"/>
                </a:lnTo>
                <a:lnTo>
                  <a:pt x="11429" y="0"/>
                </a:lnTo>
                <a:lnTo>
                  <a:pt x="17769" y="0"/>
                </a:lnTo>
                <a:lnTo>
                  <a:pt x="22859" y="1274"/>
                </a:lnTo>
                <a:lnTo>
                  <a:pt x="22859" y="2798"/>
                </a:lnTo>
                <a:lnTo>
                  <a:pt x="22859" y="4440"/>
                </a:lnTo>
                <a:lnTo>
                  <a:pt x="17769" y="5714"/>
                </a:lnTo>
                <a:lnTo>
                  <a:pt x="11429" y="5714"/>
                </a:lnTo>
                <a:lnTo>
                  <a:pt x="5090" y="5714"/>
                </a:lnTo>
                <a:lnTo>
                  <a:pt x="0" y="4440"/>
                </a:lnTo>
                <a:lnTo>
                  <a:pt x="0" y="2798"/>
                </a:lnTo>
                <a:close/>
              </a:path>
            </a:pathLst>
          </a:custGeom>
          <a:ln w="25907">
            <a:solidFill>
              <a:srgbClr val="1F1F1F"/>
            </a:solidFill>
          </a:ln>
        </p:spPr>
        <p:txBody>
          <a:bodyPr wrap="square" lIns="0" tIns="0" rIns="0" bIns="0" rtlCol="0"/>
          <a:lstStyle/>
          <a:p>
            <a:endParaRPr/>
          </a:p>
        </p:txBody>
      </p:sp>
      <p:sp>
        <p:nvSpPr>
          <p:cNvPr id="24" name="object 24"/>
          <p:cNvSpPr/>
          <p:nvPr/>
        </p:nvSpPr>
        <p:spPr>
          <a:xfrm>
            <a:off x="6688073" y="4322826"/>
            <a:ext cx="22860" cy="384175"/>
          </a:xfrm>
          <a:custGeom>
            <a:avLst/>
            <a:gdLst/>
            <a:ahLst/>
            <a:cxnLst/>
            <a:rect l="l" t="t" r="r" b="b"/>
            <a:pathLst>
              <a:path w="22859" h="384175">
                <a:moveTo>
                  <a:pt x="0" y="384179"/>
                </a:moveTo>
                <a:lnTo>
                  <a:pt x="0" y="2798"/>
                </a:lnTo>
                <a:lnTo>
                  <a:pt x="0" y="1274"/>
                </a:lnTo>
                <a:lnTo>
                  <a:pt x="5090" y="0"/>
                </a:lnTo>
                <a:lnTo>
                  <a:pt x="11429" y="0"/>
                </a:lnTo>
                <a:lnTo>
                  <a:pt x="17769" y="0"/>
                </a:lnTo>
                <a:lnTo>
                  <a:pt x="22859" y="1274"/>
                </a:lnTo>
                <a:lnTo>
                  <a:pt x="22859" y="2798"/>
                </a:lnTo>
                <a:lnTo>
                  <a:pt x="22859" y="384179"/>
                </a:lnTo>
              </a:path>
            </a:pathLst>
          </a:custGeom>
          <a:ln w="25907">
            <a:solidFill>
              <a:srgbClr val="1F1F1F"/>
            </a:solidFill>
          </a:ln>
        </p:spPr>
        <p:txBody>
          <a:bodyPr wrap="square" lIns="0" tIns="0" rIns="0" bIns="0" rtlCol="0"/>
          <a:lstStyle/>
          <a:p>
            <a:endParaRPr/>
          </a:p>
        </p:txBody>
      </p:sp>
      <p:sp>
        <p:nvSpPr>
          <p:cNvPr id="25" name="object 25"/>
          <p:cNvSpPr/>
          <p:nvPr/>
        </p:nvSpPr>
        <p:spPr>
          <a:xfrm>
            <a:off x="6595871" y="5657088"/>
            <a:ext cx="216407" cy="70103"/>
          </a:xfrm>
          <a:prstGeom prst="rect">
            <a:avLst/>
          </a:prstGeom>
          <a:blipFill>
            <a:blip r:embed="rId11" cstate="print"/>
            <a:stretch>
              <a:fillRect/>
            </a:stretch>
          </a:blipFill>
        </p:spPr>
        <p:txBody>
          <a:bodyPr wrap="square" lIns="0" tIns="0" rIns="0" bIns="0" rtlCol="0"/>
          <a:lstStyle/>
          <a:p>
            <a:endParaRPr/>
          </a:p>
        </p:txBody>
      </p:sp>
      <p:sp>
        <p:nvSpPr>
          <p:cNvPr id="26" name="object 26"/>
          <p:cNvSpPr/>
          <p:nvPr/>
        </p:nvSpPr>
        <p:spPr>
          <a:xfrm>
            <a:off x="6569964" y="5567171"/>
            <a:ext cx="348996" cy="729995"/>
          </a:xfrm>
          <a:prstGeom prst="rect">
            <a:avLst/>
          </a:prstGeom>
          <a:blipFill>
            <a:blip r:embed="rId12" cstate="print"/>
            <a:stretch>
              <a:fillRect/>
            </a:stretch>
          </a:blipFill>
        </p:spPr>
        <p:txBody>
          <a:bodyPr wrap="square" lIns="0" tIns="0" rIns="0" bIns="0" rtlCol="0"/>
          <a:lstStyle/>
          <a:p>
            <a:endParaRPr/>
          </a:p>
        </p:txBody>
      </p:sp>
      <p:sp>
        <p:nvSpPr>
          <p:cNvPr id="27" name="object 27"/>
          <p:cNvSpPr/>
          <p:nvPr/>
        </p:nvSpPr>
        <p:spPr>
          <a:xfrm>
            <a:off x="6608826" y="5606034"/>
            <a:ext cx="216535" cy="596265"/>
          </a:xfrm>
          <a:custGeom>
            <a:avLst/>
            <a:gdLst/>
            <a:ahLst/>
            <a:cxnLst/>
            <a:rect l="l" t="t" r="r" b="b"/>
            <a:pathLst>
              <a:path w="216534" h="596264">
                <a:moveTo>
                  <a:pt x="216407" y="0"/>
                </a:moveTo>
                <a:lnTo>
                  <a:pt x="0" y="0"/>
                </a:lnTo>
                <a:lnTo>
                  <a:pt x="0" y="189762"/>
                </a:lnTo>
                <a:lnTo>
                  <a:pt x="3379" y="230787"/>
                </a:lnTo>
                <a:lnTo>
                  <a:pt x="9431" y="279311"/>
                </a:lnTo>
                <a:lnTo>
                  <a:pt x="17375" y="334969"/>
                </a:lnTo>
                <a:lnTo>
                  <a:pt x="26202" y="390485"/>
                </a:lnTo>
                <a:lnTo>
                  <a:pt x="34899" y="438582"/>
                </a:lnTo>
                <a:lnTo>
                  <a:pt x="44548" y="478596"/>
                </a:lnTo>
                <a:lnTo>
                  <a:pt x="49529" y="494675"/>
                </a:lnTo>
                <a:lnTo>
                  <a:pt x="66438" y="540323"/>
                </a:lnTo>
                <a:lnTo>
                  <a:pt x="85727" y="576245"/>
                </a:lnTo>
                <a:lnTo>
                  <a:pt x="113891" y="596035"/>
                </a:lnTo>
                <a:lnTo>
                  <a:pt x="119995" y="591816"/>
                </a:lnTo>
                <a:lnTo>
                  <a:pt x="144751" y="552350"/>
                </a:lnTo>
                <a:lnTo>
                  <a:pt x="162418" y="507325"/>
                </a:lnTo>
                <a:lnTo>
                  <a:pt x="173095" y="474405"/>
                </a:lnTo>
                <a:lnTo>
                  <a:pt x="175010" y="468392"/>
                </a:lnTo>
                <a:lnTo>
                  <a:pt x="184852" y="422055"/>
                </a:lnTo>
                <a:lnTo>
                  <a:pt x="193450" y="371539"/>
                </a:lnTo>
                <a:lnTo>
                  <a:pt x="201940" y="315691"/>
                </a:lnTo>
                <a:lnTo>
                  <a:pt x="209287" y="261871"/>
                </a:lnTo>
                <a:lnTo>
                  <a:pt x="214455" y="217441"/>
                </a:lnTo>
                <a:lnTo>
                  <a:pt x="216407" y="189762"/>
                </a:lnTo>
                <a:lnTo>
                  <a:pt x="216407" y="0"/>
                </a:lnTo>
                <a:close/>
              </a:path>
            </a:pathLst>
          </a:custGeom>
          <a:solidFill>
            <a:srgbClr val="E4F3F4"/>
          </a:solidFill>
        </p:spPr>
        <p:txBody>
          <a:bodyPr wrap="square" lIns="0" tIns="0" rIns="0" bIns="0" rtlCol="0"/>
          <a:lstStyle/>
          <a:p>
            <a:endParaRPr/>
          </a:p>
        </p:txBody>
      </p:sp>
      <p:sp>
        <p:nvSpPr>
          <p:cNvPr id="28" name="object 28"/>
          <p:cNvSpPr/>
          <p:nvPr/>
        </p:nvSpPr>
        <p:spPr>
          <a:xfrm>
            <a:off x="6608826" y="5606034"/>
            <a:ext cx="216535" cy="596265"/>
          </a:xfrm>
          <a:custGeom>
            <a:avLst/>
            <a:gdLst/>
            <a:ahLst/>
            <a:cxnLst/>
            <a:rect l="l" t="t" r="r" b="b"/>
            <a:pathLst>
              <a:path w="216534" h="596264">
                <a:moveTo>
                  <a:pt x="216407" y="0"/>
                </a:moveTo>
                <a:lnTo>
                  <a:pt x="216407" y="189762"/>
                </a:lnTo>
                <a:lnTo>
                  <a:pt x="216178" y="196673"/>
                </a:lnTo>
                <a:lnTo>
                  <a:pt x="211303" y="245654"/>
                </a:lnTo>
                <a:lnTo>
                  <a:pt x="204568" y="297162"/>
                </a:lnTo>
                <a:lnTo>
                  <a:pt x="196343" y="353152"/>
                </a:lnTo>
                <a:lnTo>
                  <a:pt x="187666" y="406263"/>
                </a:lnTo>
                <a:lnTo>
                  <a:pt x="179572" y="449135"/>
                </a:lnTo>
                <a:lnTo>
                  <a:pt x="173095" y="474405"/>
                </a:lnTo>
                <a:lnTo>
                  <a:pt x="167897" y="490958"/>
                </a:lnTo>
                <a:lnTo>
                  <a:pt x="150800" y="538317"/>
                </a:lnTo>
                <a:lnTo>
                  <a:pt x="132395" y="576008"/>
                </a:lnTo>
                <a:lnTo>
                  <a:pt x="113891" y="596035"/>
                </a:lnTo>
                <a:lnTo>
                  <a:pt x="106669" y="594933"/>
                </a:lnTo>
                <a:lnTo>
                  <a:pt x="79077" y="565815"/>
                </a:lnTo>
                <a:lnTo>
                  <a:pt x="60501" y="525816"/>
                </a:lnTo>
                <a:lnTo>
                  <a:pt x="44548" y="478596"/>
                </a:lnTo>
                <a:lnTo>
                  <a:pt x="42457" y="471985"/>
                </a:lnTo>
                <a:lnTo>
                  <a:pt x="32076" y="423823"/>
                </a:lnTo>
                <a:lnTo>
                  <a:pt x="23224" y="372444"/>
                </a:lnTo>
                <a:lnTo>
                  <a:pt x="14579" y="316073"/>
                </a:lnTo>
                <a:lnTo>
                  <a:pt x="7153" y="261984"/>
                </a:lnTo>
                <a:lnTo>
                  <a:pt x="1956" y="217455"/>
                </a:lnTo>
                <a:lnTo>
                  <a:pt x="0" y="189762"/>
                </a:lnTo>
                <a:lnTo>
                  <a:pt x="0" y="0"/>
                </a:lnTo>
                <a:lnTo>
                  <a:pt x="216407" y="0"/>
                </a:lnTo>
                <a:close/>
              </a:path>
            </a:pathLst>
          </a:custGeom>
          <a:ln w="25907">
            <a:solidFill>
              <a:srgbClr val="91D050"/>
            </a:solidFill>
          </a:ln>
        </p:spPr>
        <p:txBody>
          <a:bodyPr wrap="square" lIns="0" tIns="0" rIns="0" bIns="0" rtlCol="0"/>
          <a:lstStyle/>
          <a:p>
            <a:endParaRPr/>
          </a:p>
        </p:txBody>
      </p:sp>
      <p:sp>
        <p:nvSpPr>
          <p:cNvPr id="29" name="object 29"/>
          <p:cNvSpPr/>
          <p:nvPr/>
        </p:nvSpPr>
        <p:spPr>
          <a:xfrm>
            <a:off x="6595871" y="5963411"/>
            <a:ext cx="281940" cy="32003"/>
          </a:xfrm>
          <a:prstGeom prst="rect">
            <a:avLst/>
          </a:prstGeom>
          <a:blipFill>
            <a:blip r:embed="rId13" cstate="print"/>
            <a:stretch>
              <a:fillRect/>
            </a:stretch>
          </a:blipFill>
        </p:spPr>
        <p:txBody>
          <a:bodyPr wrap="square" lIns="0" tIns="0" rIns="0" bIns="0" rtlCol="0"/>
          <a:lstStyle/>
          <a:p>
            <a:endParaRPr/>
          </a:p>
        </p:txBody>
      </p:sp>
      <p:sp>
        <p:nvSpPr>
          <p:cNvPr id="30" name="object 30"/>
          <p:cNvSpPr/>
          <p:nvPr/>
        </p:nvSpPr>
        <p:spPr>
          <a:xfrm>
            <a:off x="6655307" y="5303520"/>
            <a:ext cx="277368" cy="794004"/>
          </a:xfrm>
          <a:prstGeom prst="rect">
            <a:avLst/>
          </a:prstGeom>
          <a:blipFill>
            <a:blip r:embed="rId14" cstate="print"/>
            <a:stretch>
              <a:fillRect/>
            </a:stretch>
          </a:blipFill>
        </p:spPr>
        <p:txBody>
          <a:bodyPr wrap="square" lIns="0" tIns="0" rIns="0" bIns="0" rtlCol="0"/>
          <a:lstStyle/>
          <a:p>
            <a:endParaRPr/>
          </a:p>
        </p:txBody>
      </p:sp>
      <p:sp>
        <p:nvSpPr>
          <p:cNvPr id="31" name="object 31"/>
          <p:cNvSpPr/>
          <p:nvPr/>
        </p:nvSpPr>
        <p:spPr>
          <a:xfrm>
            <a:off x="6754912" y="5349653"/>
            <a:ext cx="132080" cy="648335"/>
          </a:xfrm>
          <a:custGeom>
            <a:avLst/>
            <a:gdLst/>
            <a:ahLst/>
            <a:cxnLst/>
            <a:rect l="l" t="t" r="r" b="b"/>
            <a:pathLst>
              <a:path w="132079" h="648335">
                <a:moveTo>
                  <a:pt x="338" y="423364"/>
                </a:moveTo>
                <a:lnTo>
                  <a:pt x="210" y="443961"/>
                </a:lnTo>
                <a:lnTo>
                  <a:pt x="99" y="464403"/>
                </a:lnTo>
                <a:lnTo>
                  <a:pt x="23" y="484536"/>
                </a:lnTo>
                <a:lnTo>
                  <a:pt x="0" y="504205"/>
                </a:lnTo>
                <a:lnTo>
                  <a:pt x="44" y="523256"/>
                </a:lnTo>
                <a:lnTo>
                  <a:pt x="751" y="575149"/>
                </a:lnTo>
                <a:lnTo>
                  <a:pt x="2667" y="615905"/>
                </a:lnTo>
                <a:lnTo>
                  <a:pt x="9765" y="647742"/>
                </a:lnTo>
                <a:lnTo>
                  <a:pt x="11920" y="647303"/>
                </a:lnTo>
                <a:lnTo>
                  <a:pt x="28067" y="597083"/>
                </a:lnTo>
                <a:lnTo>
                  <a:pt x="38542" y="544250"/>
                </a:lnTo>
                <a:lnTo>
                  <a:pt x="50860" y="476270"/>
                </a:lnTo>
                <a:lnTo>
                  <a:pt x="57489" y="438216"/>
                </a:lnTo>
                <a:lnTo>
                  <a:pt x="64311" y="398315"/>
                </a:lnTo>
                <a:lnTo>
                  <a:pt x="71238" y="357214"/>
                </a:lnTo>
                <a:lnTo>
                  <a:pt x="78181" y="315560"/>
                </a:lnTo>
                <a:lnTo>
                  <a:pt x="85050" y="274000"/>
                </a:lnTo>
                <a:lnTo>
                  <a:pt x="91757" y="233180"/>
                </a:lnTo>
                <a:lnTo>
                  <a:pt x="98212" y="193747"/>
                </a:lnTo>
                <a:lnTo>
                  <a:pt x="104327" y="156347"/>
                </a:lnTo>
                <a:lnTo>
                  <a:pt x="110012" y="121629"/>
                </a:lnTo>
                <a:lnTo>
                  <a:pt x="119736" y="62821"/>
                </a:lnTo>
                <a:lnTo>
                  <a:pt x="126673" y="22498"/>
                </a:lnTo>
                <a:lnTo>
                  <a:pt x="131694" y="0"/>
                </a:lnTo>
                <a:lnTo>
                  <a:pt x="131652" y="2334"/>
                </a:lnTo>
                <a:lnTo>
                  <a:pt x="125326" y="51135"/>
                </a:lnTo>
                <a:lnTo>
                  <a:pt x="117636" y="104039"/>
                </a:lnTo>
                <a:lnTo>
                  <a:pt x="111350" y="146337"/>
                </a:lnTo>
                <a:lnTo>
                  <a:pt x="104396" y="192682"/>
                </a:lnTo>
                <a:lnTo>
                  <a:pt x="96995" y="241724"/>
                </a:lnTo>
                <a:lnTo>
                  <a:pt x="93197" y="266834"/>
                </a:lnTo>
                <a:lnTo>
                  <a:pt x="89371" y="292111"/>
                </a:lnTo>
              </a:path>
            </a:pathLst>
          </a:custGeom>
          <a:ln w="38099">
            <a:solidFill>
              <a:srgbClr val="7F7F7F"/>
            </a:solidFill>
          </a:ln>
        </p:spPr>
        <p:txBody>
          <a:bodyPr wrap="square" lIns="0" tIns="0" rIns="0" bIns="0" rtlCol="0"/>
          <a:lstStyle/>
          <a:p>
            <a:endParaRPr/>
          </a:p>
        </p:txBody>
      </p:sp>
      <p:sp>
        <p:nvSpPr>
          <p:cNvPr id="32" name="object 32"/>
          <p:cNvSpPr/>
          <p:nvPr/>
        </p:nvSpPr>
        <p:spPr>
          <a:xfrm>
            <a:off x="6496811" y="5276088"/>
            <a:ext cx="277367" cy="795528"/>
          </a:xfrm>
          <a:prstGeom prst="rect">
            <a:avLst/>
          </a:prstGeom>
          <a:blipFill>
            <a:blip r:embed="rId15" cstate="print"/>
            <a:stretch>
              <a:fillRect/>
            </a:stretch>
          </a:blipFill>
        </p:spPr>
        <p:txBody>
          <a:bodyPr wrap="square" lIns="0" tIns="0" rIns="0" bIns="0" rtlCol="0"/>
          <a:lstStyle/>
          <a:p>
            <a:endParaRPr/>
          </a:p>
        </p:txBody>
      </p:sp>
      <p:sp>
        <p:nvSpPr>
          <p:cNvPr id="33" name="object 33"/>
          <p:cNvSpPr txBox="1"/>
          <p:nvPr/>
        </p:nvSpPr>
        <p:spPr>
          <a:xfrm>
            <a:off x="6342384" y="6172681"/>
            <a:ext cx="694055" cy="203835"/>
          </a:xfrm>
          <a:prstGeom prst="rect">
            <a:avLst/>
          </a:prstGeom>
        </p:spPr>
        <p:txBody>
          <a:bodyPr vert="horz" wrap="square" lIns="0" tIns="0" rIns="0" bIns="0" rtlCol="0">
            <a:spAutoFit/>
          </a:bodyPr>
          <a:lstStyle/>
          <a:p>
            <a:pPr marL="12700">
              <a:lnSpc>
                <a:spcPct val="100000"/>
              </a:lnSpc>
            </a:pPr>
            <a:r>
              <a:rPr sz="1400" spc="-10" dirty="0">
                <a:latin typeface="Times New Roman"/>
                <a:cs typeface="Times New Roman"/>
              </a:rPr>
              <a:t>H</a:t>
            </a:r>
            <a:r>
              <a:rPr sz="1400" dirty="0">
                <a:latin typeface="Times New Roman"/>
                <a:cs typeface="Times New Roman"/>
              </a:rPr>
              <a:t>ot</a:t>
            </a:r>
            <a:r>
              <a:rPr sz="1400" spc="-10" dirty="0">
                <a:latin typeface="Times New Roman"/>
                <a:cs typeface="Times New Roman"/>
              </a:rPr>
              <a:t> </a:t>
            </a:r>
            <a:r>
              <a:rPr sz="1400" spc="-5" dirty="0">
                <a:latin typeface="Times New Roman"/>
                <a:cs typeface="Times New Roman"/>
              </a:rPr>
              <a:t>P</a:t>
            </a:r>
            <a:r>
              <a:rPr sz="1400" dirty="0">
                <a:latin typeface="Times New Roman"/>
                <a:cs typeface="Times New Roman"/>
              </a:rPr>
              <a:t>late</a:t>
            </a:r>
            <a:endParaRPr sz="1400">
              <a:latin typeface="Times New Roman"/>
              <a:cs typeface="Times New Roman"/>
            </a:endParaRPr>
          </a:p>
        </p:txBody>
      </p:sp>
      <p:sp>
        <p:nvSpPr>
          <p:cNvPr id="34" name="object 34"/>
          <p:cNvSpPr/>
          <p:nvPr/>
        </p:nvSpPr>
        <p:spPr>
          <a:xfrm>
            <a:off x="6950964" y="4785359"/>
            <a:ext cx="1126235" cy="832104"/>
          </a:xfrm>
          <a:prstGeom prst="rect">
            <a:avLst/>
          </a:prstGeom>
          <a:blipFill>
            <a:blip r:embed="rId16" cstate="print"/>
            <a:stretch>
              <a:fillRect/>
            </a:stretch>
          </a:blipFill>
        </p:spPr>
        <p:txBody>
          <a:bodyPr wrap="square" lIns="0" tIns="0" rIns="0" bIns="0" rtlCol="0"/>
          <a:lstStyle/>
          <a:p>
            <a:endParaRPr/>
          </a:p>
        </p:txBody>
      </p:sp>
      <p:sp>
        <p:nvSpPr>
          <p:cNvPr id="35" name="object 35"/>
          <p:cNvSpPr/>
          <p:nvPr/>
        </p:nvSpPr>
        <p:spPr>
          <a:xfrm>
            <a:off x="6783323" y="5614416"/>
            <a:ext cx="460375" cy="518159"/>
          </a:xfrm>
          <a:custGeom>
            <a:avLst/>
            <a:gdLst/>
            <a:ahLst/>
            <a:cxnLst/>
            <a:rect l="l" t="t" r="r" b="b"/>
            <a:pathLst>
              <a:path w="460375" h="518160">
                <a:moveTo>
                  <a:pt x="115061" y="288035"/>
                </a:moveTo>
                <a:lnTo>
                  <a:pt x="0" y="403097"/>
                </a:lnTo>
                <a:lnTo>
                  <a:pt x="115061" y="518159"/>
                </a:lnTo>
                <a:lnTo>
                  <a:pt x="115061" y="460628"/>
                </a:lnTo>
                <a:lnTo>
                  <a:pt x="258958" y="460628"/>
                </a:lnTo>
                <a:lnTo>
                  <a:pt x="307317" y="454776"/>
                </a:lnTo>
                <a:lnTo>
                  <a:pt x="351445" y="438153"/>
                </a:lnTo>
                <a:lnTo>
                  <a:pt x="389939" y="412157"/>
                </a:lnTo>
                <a:lnTo>
                  <a:pt x="421399" y="378188"/>
                </a:lnTo>
                <a:lnTo>
                  <a:pt x="440703" y="345566"/>
                </a:lnTo>
                <a:lnTo>
                  <a:pt x="115061" y="345566"/>
                </a:lnTo>
                <a:lnTo>
                  <a:pt x="115061" y="288035"/>
                </a:lnTo>
                <a:close/>
              </a:path>
              <a:path w="460375" h="518160">
                <a:moveTo>
                  <a:pt x="460247" y="0"/>
                </a:moveTo>
                <a:lnTo>
                  <a:pt x="345185" y="0"/>
                </a:lnTo>
                <a:lnTo>
                  <a:pt x="344732" y="268171"/>
                </a:lnTo>
                <a:lnTo>
                  <a:pt x="342086" y="282277"/>
                </a:lnTo>
                <a:lnTo>
                  <a:pt x="321816" y="318338"/>
                </a:lnTo>
                <a:lnTo>
                  <a:pt x="287259" y="340809"/>
                </a:lnTo>
                <a:lnTo>
                  <a:pt x="258958" y="345566"/>
                </a:lnTo>
                <a:lnTo>
                  <a:pt x="440703" y="345566"/>
                </a:lnTo>
                <a:lnTo>
                  <a:pt x="454395" y="307657"/>
                </a:lnTo>
                <a:lnTo>
                  <a:pt x="460247" y="259268"/>
                </a:lnTo>
                <a:lnTo>
                  <a:pt x="460247" y="0"/>
                </a:lnTo>
                <a:close/>
              </a:path>
            </a:pathLst>
          </a:custGeom>
          <a:solidFill>
            <a:srgbClr val="690F2D"/>
          </a:solidFill>
        </p:spPr>
        <p:txBody>
          <a:bodyPr wrap="square" lIns="0" tIns="0" rIns="0" bIns="0" rtlCol="0"/>
          <a:lstStyle/>
          <a:p>
            <a:endParaRPr/>
          </a:p>
        </p:txBody>
      </p:sp>
      <p:sp>
        <p:nvSpPr>
          <p:cNvPr id="36" name="object 36"/>
          <p:cNvSpPr/>
          <p:nvPr/>
        </p:nvSpPr>
        <p:spPr>
          <a:xfrm>
            <a:off x="5795009" y="5279897"/>
            <a:ext cx="644651" cy="609599"/>
          </a:xfrm>
          <a:prstGeom prst="rect">
            <a:avLst/>
          </a:prstGeom>
          <a:blipFill>
            <a:blip r:embed="rId17" cstate="print"/>
            <a:stretch>
              <a:fillRect/>
            </a:stretch>
          </a:blipFill>
        </p:spPr>
        <p:txBody>
          <a:bodyPr wrap="square" lIns="0" tIns="0" rIns="0" bIns="0" rtlCol="0"/>
          <a:lstStyle/>
          <a:p>
            <a:endParaRPr/>
          </a:p>
        </p:txBody>
      </p:sp>
      <p:sp>
        <p:nvSpPr>
          <p:cNvPr id="37" name="object 37"/>
          <p:cNvSpPr/>
          <p:nvPr/>
        </p:nvSpPr>
        <p:spPr>
          <a:xfrm>
            <a:off x="5795009" y="5279897"/>
            <a:ext cx="645160" cy="609600"/>
          </a:xfrm>
          <a:custGeom>
            <a:avLst/>
            <a:gdLst/>
            <a:ahLst/>
            <a:cxnLst/>
            <a:rect l="l" t="t" r="r" b="b"/>
            <a:pathLst>
              <a:path w="645160" h="609600">
                <a:moveTo>
                  <a:pt x="0" y="152399"/>
                </a:moveTo>
                <a:lnTo>
                  <a:pt x="339851" y="152399"/>
                </a:lnTo>
                <a:lnTo>
                  <a:pt x="339851" y="0"/>
                </a:lnTo>
                <a:lnTo>
                  <a:pt x="644651" y="304799"/>
                </a:lnTo>
                <a:lnTo>
                  <a:pt x="339851" y="609599"/>
                </a:lnTo>
                <a:lnTo>
                  <a:pt x="339851" y="457199"/>
                </a:lnTo>
                <a:lnTo>
                  <a:pt x="0" y="457199"/>
                </a:lnTo>
                <a:lnTo>
                  <a:pt x="152399" y="304799"/>
                </a:lnTo>
                <a:lnTo>
                  <a:pt x="0" y="152399"/>
                </a:lnTo>
                <a:close/>
              </a:path>
            </a:pathLst>
          </a:custGeom>
          <a:ln w="25907">
            <a:solidFill>
              <a:srgbClr val="88A3A6"/>
            </a:solidFill>
          </a:ln>
        </p:spPr>
        <p:txBody>
          <a:bodyPr wrap="square" lIns="0" tIns="0" rIns="0" bIns="0" rtlCol="0"/>
          <a:lstStyle/>
          <a:p>
            <a:endParaRPr/>
          </a:p>
        </p:txBody>
      </p:sp>
      <p:sp>
        <p:nvSpPr>
          <p:cNvPr id="38" name="object 38"/>
          <p:cNvSpPr/>
          <p:nvPr/>
        </p:nvSpPr>
        <p:spPr>
          <a:xfrm>
            <a:off x="3444239" y="4343400"/>
            <a:ext cx="4958080" cy="2464435"/>
          </a:xfrm>
          <a:custGeom>
            <a:avLst/>
            <a:gdLst/>
            <a:ahLst/>
            <a:cxnLst/>
            <a:rect l="l" t="t" r="r" b="b"/>
            <a:pathLst>
              <a:path w="4958080" h="2464434">
                <a:moveTo>
                  <a:pt x="0" y="1232153"/>
                </a:moveTo>
                <a:lnTo>
                  <a:pt x="8217" y="1131102"/>
                </a:lnTo>
                <a:lnTo>
                  <a:pt x="32445" y="1032300"/>
                </a:lnTo>
                <a:lnTo>
                  <a:pt x="72044" y="936064"/>
                </a:lnTo>
                <a:lnTo>
                  <a:pt x="126377" y="842711"/>
                </a:lnTo>
                <a:lnTo>
                  <a:pt x="194806" y="752558"/>
                </a:lnTo>
                <a:lnTo>
                  <a:pt x="276692" y="665923"/>
                </a:lnTo>
                <a:lnTo>
                  <a:pt x="371397" y="583122"/>
                </a:lnTo>
                <a:lnTo>
                  <a:pt x="478284" y="504474"/>
                </a:lnTo>
                <a:lnTo>
                  <a:pt x="596714" y="430295"/>
                </a:lnTo>
                <a:lnTo>
                  <a:pt x="726048" y="360902"/>
                </a:lnTo>
                <a:lnTo>
                  <a:pt x="865650" y="296612"/>
                </a:lnTo>
                <a:lnTo>
                  <a:pt x="1014880" y="237743"/>
                </a:lnTo>
                <a:lnTo>
                  <a:pt x="1173101" y="184613"/>
                </a:lnTo>
                <a:lnTo>
                  <a:pt x="1339675" y="137537"/>
                </a:lnTo>
                <a:lnTo>
                  <a:pt x="1513963" y="96833"/>
                </a:lnTo>
                <a:lnTo>
                  <a:pt x="1695327" y="62819"/>
                </a:lnTo>
                <a:lnTo>
                  <a:pt x="1883130" y="35811"/>
                </a:lnTo>
                <a:lnTo>
                  <a:pt x="2076732" y="16127"/>
                </a:lnTo>
                <a:lnTo>
                  <a:pt x="2275497" y="4084"/>
                </a:lnTo>
                <a:lnTo>
                  <a:pt x="2478785" y="0"/>
                </a:lnTo>
                <a:lnTo>
                  <a:pt x="2682078" y="4084"/>
                </a:lnTo>
                <a:lnTo>
                  <a:pt x="2880846" y="16127"/>
                </a:lnTo>
                <a:lnTo>
                  <a:pt x="3074451" y="35811"/>
                </a:lnTo>
                <a:lnTo>
                  <a:pt x="3262255" y="62819"/>
                </a:lnTo>
                <a:lnTo>
                  <a:pt x="3443621" y="96833"/>
                </a:lnTo>
                <a:lnTo>
                  <a:pt x="3617909" y="137537"/>
                </a:lnTo>
                <a:lnTo>
                  <a:pt x="3784483" y="184613"/>
                </a:lnTo>
                <a:lnTo>
                  <a:pt x="3942704" y="237743"/>
                </a:lnTo>
                <a:lnTo>
                  <a:pt x="4091933" y="296612"/>
                </a:lnTo>
                <a:lnTo>
                  <a:pt x="4231534" y="360902"/>
                </a:lnTo>
                <a:lnTo>
                  <a:pt x="4360867" y="430295"/>
                </a:lnTo>
                <a:lnTo>
                  <a:pt x="4479296" y="504474"/>
                </a:lnTo>
                <a:lnTo>
                  <a:pt x="4586181" y="583122"/>
                </a:lnTo>
                <a:lnTo>
                  <a:pt x="4680885" y="665923"/>
                </a:lnTo>
                <a:lnTo>
                  <a:pt x="4762769" y="752558"/>
                </a:lnTo>
                <a:lnTo>
                  <a:pt x="4831197" y="842711"/>
                </a:lnTo>
                <a:lnTo>
                  <a:pt x="4885529" y="936064"/>
                </a:lnTo>
                <a:lnTo>
                  <a:pt x="4925127" y="1032300"/>
                </a:lnTo>
                <a:lnTo>
                  <a:pt x="4949354" y="1131102"/>
                </a:lnTo>
                <a:lnTo>
                  <a:pt x="4957571" y="1232153"/>
                </a:lnTo>
                <a:lnTo>
                  <a:pt x="4949354" y="1333210"/>
                </a:lnTo>
                <a:lnTo>
                  <a:pt x="4925127" y="1432016"/>
                </a:lnTo>
                <a:lnTo>
                  <a:pt x="4885529" y="1528255"/>
                </a:lnTo>
                <a:lnTo>
                  <a:pt x="4831197" y="1621610"/>
                </a:lnTo>
                <a:lnTo>
                  <a:pt x="4762769" y="1711765"/>
                </a:lnTo>
                <a:lnTo>
                  <a:pt x="4680885" y="1798400"/>
                </a:lnTo>
                <a:lnTo>
                  <a:pt x="4586181" y="1881201"/>
                </a:lnTo>
                <a:lnTo>
                  <a:pt x="4479296" y="1959849"/>
                </a:lnTo>
                <a:lnTo>
                  <a:pt x="4360867" y="2034027"/>
                </a:lnTo>
                <a:lnTo>
                  <a:pt x="4231534" y="2103419"/>
                </a:lnTo>
                <a:lnTo>
                  <a:pt x="4091933" y="2167707"/>
                </a:lnTo>
                <a:lnTo>
                  <a:pt x="3942704" y="2226574"/>
                </a:lnTo>
                <a:lnTo>
                  <a:pt x="3784483" y="2279703"/>
                </a:lnTo>
                <a:lnTo>
                  <a:pt x="3617909" y="2326777"/>
                </a:lnTo>
                <a:lnTo>
                  <a:pt x="3443621" y="2367479"/>
                </a:lnTo>
                <a:lnTo>
                  <a:pt x="3262255" y="2401492"/>
                </a:lnTo>
                <a:lnTo>
                  <a:pt x="3074451" y="2428498"/>
                </a:lnTo>
                <a:lnTo>
                  <a:pt x="2880846" y="2448181"/>
                </a:lnTo>
                <a:lnTo>
                  <a:pt x="2682078" y="2460223"/>
                </a:lnTo>
                <a:lnTo>
                  <a:pt x="2478785" y="2464307"/>
                </a:lnTo>
                <a:lnTo>
                  <a:pt x="2275497" y="2460223"/>
                </a:lnTo>
                <a:lnTo>
                  <a:pt x="2076732" y="2448181"/>
                </a:lnTo>
                <a:lnTo>
                  <a:pt x="1883130" y="2428498"/>
                </a:lnTo>
                <a:lnTo>
                  <a:pt x="1695327" y="2401492"/>
                </a:lnTo>
                <a:lnTo>
                  <a:pt x="1513963" y="2367479"/>
                </a:lnTo>
                <a:lnTo>
                  <a:pt x="1339675" y="2326777"/>
                </a:lnTo>
                <a:lnTo>
                  <a:pt x="1173101" y="2279703"/>
                </a:lnTo>
                <a:lnTo>
                  <a:pt x="1014880" y="2226574"/>
                </a:lnTo>
                <a:lnTo>
                  <a:pt x="865650" y="2167707"/>
                </a:lnTo>
                <a:lnTo>
                  <a:pt x="726048" y="2103419"/>
                </a:lnTo>
                <a:lnTo>
                  <a:pt x="596714" y="2034027"/>
                </a:lnTo>
                <a:lnTo>
                  <a:pt x="478284" y="1959849"/>
                </a:lnTo>
                <a:lnTo>
                  <a:pt x="371397" y="1881201"/>
                </a:lnTo>
                <a:lnTo>
                  <a:pt x="276692" y="1798400"/>
                </a:lnTo>
                <a:lnTo>
                  <a:pt x="194806" y="1711765"/>
                </a:lnTo>
                <a:lnTo>
                  <a:pt x="126377" y="1621610"/>
                </a:lnTo>
                <a:lnTo>
                  <a:pt x="72044" y="1528255"/>
                </a:lnTo>
                <a:lnTo>
                  <a:pt x="32445" y="1432016"/>
                </a:lnTo>
                <a:lnTo>
                  <a:pt x="8217" y="1333210"/>
                </a:lnTo>
                <a:lnTo>
                  <a:pt x="0" y="1232153"/>
                </a:lnTo>
                <a:close/>
              </a:path>
            </a:pathLst>
          </a:custGeom>
          <a:ln w="9143">
            <a:solidFill>
              <a:srgbClr val="000000"/>
            </a:solidFill>
          </a:ln>
        </p:spPr>
        <p:txBody>
          <a:bodyPr wrap="square" lIns="0" tIns="0" rIns="0" bIns="0" rtlCol="0"/>
          <a:lstStyle/>
          <a:p>
            <a:endParaRPr/>
          </a:p>
        </p:txBody>
      </p:sp>
      <p:sp>
        <p:nvSpPr>
          <p:cNvPr id="39" name="object 39"/>
          <p:cNvSpPr txBox="1"/>
          <p:nvPr/>
        </p:nvSpPr>
        <p:spPr>
          <a:xfrm>
            <a:off x="4385567" y="6105840"/>
            <a:ext cx="1311275" cy="480059"/>
          </a:xfrm>
          <a:prstGeom prst="rect">
            <a:avLst/>
          </a:prstGeom>
        </p:spPr>
        <p:txBody>
          <a:bodyPr vert="horz" wrap="square" lIns="0" tIns="0" rIns="0" bIns="0" rtlCol="0">
            <a:spAutoFit/>
          </a:bodyPr>
          <a:lstStyle/>
          <a:p>
            <a:pPr marL="12700" marR="5080">
              <a:lnSpc>
                <a:spcPct val="100000"/>
              </a:lnSpc>
            </a:pPr>
            <a:r>
              <a:rPr sz="1050" dirty="0">
                <a:latin typeface="Times New Roman"/>
                <a:cs typeface="Times New Roman"/>
              </a:rPr>
              <a:t>Ten</a:t>
            </a:r>
            <a:r>
              <a:rPr sz="1050" spc="-10" dirty="0">
                <a:latin typeface="Times New Roman"/>
                <a:cs typeface="Times New Roman"/>
              </a:rPr>
              <a:t>t</a:t>
            </a:r>
            <a:r>
              <a:rPr sz="1050" dirty="0">
                <a:latin typeface="Times New Roman"/>
                <a:cs typeface="Times New Roman"/>
              </a:rPr>
              <a:t>ac</a:t>
            </a:r>
            <a:r>
              <a:rPr sz="1050" spc="-10" dirty="0">
                <a:latin typeface="Times New Roman"/>
                <a:cs typeface="Times New Roman"/>
              </a:rPr>
              <a:t>l</a:t>
            </a:r>
            <a:r>
              <a:rPr sz="1050" dirty="0">
                <a:latin typeface="Times New Roman"/>
                <a:cs typeface="Times New Roman"/>
              </a:rPr>
              <a:t>e</a:t>
            </a:r>
            <a:r>
              <a:rPr sz="1050" spc="-35" dirty="0">
                <a:latin typeface="Times New Roman"/>
                <a:cs typeface="Times New Roman"/>
              </a:rPr>
              <a:t> </a:t>
            </a:r>
            <a:r>
              <a:rPr sz="1050" dirty="0">
                <a:latin typeface="Times New Roman"/>
                <a:cs typeface="Times New Roman"/>
              </a:rPr>
              <a:t>p</a:t>
            </a:r>
            <a:r>
              <a:rPr sz="1050" spc="-5" dirty="0">
                <a:latin typeface="Times New Roman"/>
                <a:cs typeface="Times New Roman"/>
              </a:rPr>
              <a:t>r</a:t>
            </a:r>
            <a:r>
              <a:rPr sz="1050" dirty="0">
                <a:latin typeface="Times New Roman"/>
                <a:cs typeface="Times New Roman"/>
              </a:rPr>
              <a:t>obe </a:t>
            </a:r>
            <a:r>
              <a:rPr sz="1050" spc="-5" dirty="0">
                <a:latin typeface="Times New Roman"/>
                <a:cs typeface="Times New Roman"/>
              </a:rPr>
              <a:t>f</a:t>
            </a:r>
            <a:r>
              <a:rPr sz="1050" dirty="0">
                <a:latin typeface="Times New Roman"/>
                <a:cs typeface="Times New Roman"/>
              </a:rPr>
              <a:t>unc</a:t>
            </a:r>
            <a:r>
              <a:rPr sz="1050" spc="-10" dirty="0">
                <a:latin typeface="Times New Roman"/>
                <a:cs typeface="Times New Roman"/>
              </a:rPr>
              <a:t>ti</a:t>
            </a:r>
            <a:r>
              <a:rPr sz="1050" dirty="0">
                <a:latin typeface="Times New Roman"/>
                <a:cs typeface="Times New Roman"/>
              </a:rPr>
              <a:t>ona</a:t>
            </a:r>
            <a:r>
              <a:rPr sz="1050" spc="-10" dirty="0">
                <a:latin typeface="Times New Roman"/>
                <a:cs typeface="Times New Roman"/>
              </a:rPr>
              <a:t>li</a:t>
            </a:r>
            <a:r>
              <a:rPr sz="1050" dirty="0">
                <a:latin typeface="Times New Roman"/>
                <a:cs typeface="Times New Roman"/>
              </a:rPr>
              <a:t>zed</a:t>
            </a:r>
            <a:r>
              <a:rPr sz="1050" spc="-40" dirty="0">
                <a:latin typeface="Times New Roman"/>
                <a:cs typeface="Times New Roman"/>
              </a:rPr>
              <a:t> </a:t>
            </a:r>
            <a:r>
              <a:rPr sz="1050" dirty="0">
                <a:latin typeface="Times New Roman"/>
                <a:cs typeface="Times New Roman"/>
              </a:rPr>
              <a:t>go</a:t>
            </a:r>
            <a:r>
              <a:rPr sz="1050" spc="-10" dirty="0">
                <a:latin typeface="Times New Roman"/>
                <a:cs typeface="Times New Roman"/>
              </a:rPr>
              <a:t>l</a:t>
            </a:r>
            <a:r>
              <a:rPr sz="1050" dirty="0">
                <a:latin typeface="Times New Roman"/>
                <a:cs typeface="Times New Roman"/>
              </a:rPr>
              <a:t>d</a:t>
            </a:r>
            <a:r>
              <a:rPr sz="1050" spc="-15" dirty="0">
                <a:latin typeface="Times New Roman"/>
                <a:cs typeface="Times New Roman"/>
              </a:rPr>
              <a:t> </a:t>
            </a:r>
            <a:r>
              <a:rPr sz="1050" dirty="0">
                <a:latin typeface="Times New Roman"/>
                <a:cs typeface="Times New Roman"/>
              </a:rPr>
              <a:t>d</a:t>
            </a:r>
            <a:r>
              <a:rPr sz="1050" spc="-10" dirty="0">
                <a:latin typeface="Times New Roman"/>
                <a:cs typeface="Times New Roman"/>
              </a:rPr>
              <a:t>i</a:t>
            </a:r>
            <a:r>
              <a:rPr sz="1050" spc="-5" dirty="0">
                <a:latin typeface="Times New Roman"/>
                <a:cs typeface="Times New Roman"/>
              </a:rPr>
              <a:t>sk </a:t>
            </a:r>
            <a:r>
              <a:rPr sz="1050" dirty="0">
                <a:latin typeface="Times New Roman"/>
                <a:cs typeface="Times New Roman"/>
              </a:rPr>
              <a:t>e</a:t>
            </a:r>
            <a:r>
              <a:rPr sz="1050" spc="-10" dirty="0">
                <a:latin typeface="Times New Roman"/>
                <a:cs typeface="Times New Roman"/>
              </a:rPr>
              <a:t>l</a:t>
            </a:r>
            <a:r>
              <a:rPr sz="1050" dirty="0">
                <a:latin typeface="Times New Roman"/>
                <a:cs typeface="Times New Roman"/>
              </a:rPr>
              <a:t>ec</a:t>
            </a:r>
            <a:r>
              <a:rPr sz="1050" spc="-10" dirty="0">
                <a:latin typeface="Times New Roman"/>
                <a:cs typeface="Times New Roman"/>
              </a:rPr>
              <a:t>t</a:t>
            </a:r>
            <a:r>
              <a:rPr sz="1050" spc="-5" dirty="0">
                <a:latin typeface="Times New Roman"/>
                <a:cs typeface="Times New Roman"/>
              </a:rPr>
              <a:t>r</a:t>
            </a:r>
            <a:r>
              <a:rPr sz="1050" dirty="0">
                <a:latin typeface="Times New Roman"/>
                <a:cs typeface="Times New Roman"/>
              </a:rPr>
              <a:t>ode</a:t>
            </a:r>
            <a:endParaRPr sz="1050">
              <a:latin typeface="Times New Roman"/>
              <a:cs typeface="Times New Roman"/>
            </a:endParaRPr>
          </a:p>
        </p:txBody>
      </p:sp>
      <p:sp>
        <p:nvSpPr>
          <p:cNvPr id="40" name="object 40"/>
          <p:cNvSpPr txBox="1"/>
          <p:nvPr/>
        </p:nvSpPr>
        <p:spPr>
          <a:xfrm>
            <a:off x="6255770" y="6424963"/>
            <a:ext cx="775335" cy="320040"/>
          </a:xfrm>
          <a:prstGeom prst="rect">
            <a:avLst/>
          </a:prstGeom>
        </p:spPr>
        <p:txBody>
          <a:bodyPr vert="horz" wrap="square" lIns="0" tIns="0" rIns="0" bIns="0" rtlCol="0">
            <a:spAutoFit/>
          </a:bodyPr>
          <a:lstStyle/>
          <a:p>
            <a:pPr marL="12700" marR="5080">
              <a:lnSpc>
                <a:spcPct val="100000"/>
              </a:lnSpc>
            </a:pPr>
            <a:r>
              <a:rPr sz="1050" dirty="0">
                <a:latin typeface="Times New Roman"/>
                <a:cs typeface="Times New Roman"/>
              </a:rPr>
              <a:t>B</a:t>
            </a:r>
            <a:r>
              <a:rPr sz="1050" spc="-20" dirty="0">
                <a:latin typeface="Times New Roman"/>
                <a:cs typeface="Times New Roman"/>
              </a:rPr>
              <a:t>I</a:t>
            </a:r>
            <a:r>
              <a:rPr sz="1050" dirty="0">
                <a:latin typeface="Times New Roman"/>
                <a:cs typeface="Times New Roman"/>
              </a:rPr>
              <a:t>D</a:t>
            </a:r>
            <a:r>
              <a:rPr sz="1050" spc="5" dirty="0">
                <a:latin typeface="Times New Roman"/>
                <a:cs typeface="Times New Roman"/>
              </a:rPr>
              <a:t> </a:t>
            </a:r>
            <a:r>
              <a:rPr sz="1050" dirty="0">
                <a:latin typeface="Times New Roman"/>
                <a:cs typeface="Times New Roman"/>
              </a:rPr>
              <a:t>b</a:t>
            </a:r>
            <a:r>
              <a:rPr sz="1050" spc="-10" dirty="0">
                <a:latin typeface="Times New Roman"/>
                <a:cs typeface="Times New Roman"/>
              </a:rPr>
              <a:t>i</a:t>
            </a:r>
            <a:r>
              <a:rPr sz="1050" dirty="0">
                <a:latin typeface="Times New Roman"/>
                <a:cs typeface="Times New Roman"/>
              </a:rPr>
              <a:t>nds</a:t>
            </a:r>
            <a:r>
              <a:rPr sz="1050" spc="-15" dirty="0">
                <a:latin typeface="Times New Roman"/>
                <a:cs typeface="Times New Roman"/>
              </a:rPr>
              <a:t> </a:t>
            </a:r>
            <a:r>
              <a:rPr sz="1050" spc="-10" dirty="0">
                <a:latin typeface="Times New Roman"/>
                <a:cs typeface="Times New Roman"/>
              </a:rPr>
              <a:t>t</a:t>
            </a:r>
            <a:r>
              <a:rPr sz="1050" dirty="0">
                <a:latin typeface="Times New Roman"/>
                <a:cs typeface="Times New Roman"/>
              </a:rPr>
              <a:t>o </a:t>
            </a:r>
            <a:r>
              <a:rPr sz="1050" spc="-10" dirty="0">
                <a:latin typeface="Times New Roman"/>
                <a:cs typeface="Times New Roman"/>
              </a:rPr>
              <a:t>t</a:t>
            </a:r>
            <a:r>
              <a:rPr sz="1050" dirty="0">
                <a:latin typeface="Times New Roman"/>
                <a:cs typeface="Times New Roman"/>
              </a:rPr>
              <a:t>en</a:t>
            </a:r>
            <a:r>
              <a:rPr sz="1050" spc="-10" dirty="0">
                <a:latin typeface="Times New Roman"/>
                <a:cs typeface="Times New Roman"/>
              </a:rPr>
              <a:t>t</a:t>
            </a:r>
            <a:r>
              <a:rPr sz="1050" dirty="0">
                <a:latin typeface="Times New Roman"/>
                <a:cs typeface="Times New Roman"/>
              </a:rPr>
              <a:t>ac</a:t>
            </a:r>
            <a:r>
              <a:rPr sz="1050" spc="-10" dirty="0">
                <a:latin typeface="Times New Roman"/>
                <a:cs typeface="Times New Roman"/>
              </a:rPr>
              <a:t>l</a:t>
            </a:r>
            <a:r>
              <a:rPr sz="1050" dirty="0">
                <a:latin typeface="Times New Roman"/>
                <a:cs typeface="Times New Roman"/>
              </a:rPr>
              <a:t>e</a:t>
            </a:r>
            <a:r>
              <a:rPr sz="1050" spc="-25" dirty="0">
                <a:latin typeface="Times New Roman"/>
                <a:cs typeface="Times New Roman"/>
              </a:rPr>
              <a:t> </a:t>
            </a:r>
            <a:r>
              <a:rPr sz="1050" dirty="0">
                <a:latin typeface="Times New Roman"/>
                <a:cs typeface="Times New Roman"/>
              </a:rPr>
              <a:t>p</a:t>
            </a:r>
            <a:r>
              <a:rPr sz="1050" spc="-5" dirty="0">
                <a:latin typeface="Times New Roman"/>
                <a:cs typeface="Times New Roman"/>
              </a:rPr>
              <a:t>r</a:t>
            </a:r>
            <a:r>
              <a:rPr sz="1050" dirty="0">
                <a:latin typeface="Times New Roman"/>
                <a:cs typeface="Times New Roman"/>
              </a:rPr>
              <a:t>obe</a:t>
            </a:r>
            <a:endParaRPr sz="1050">
              <a:latin typeface="Times New Roman"/>
              <a:cs typeface="Times New Roman"/>
            </a:endParaRPr>
          </a:p>
        </p:txBody>
      </p:sp>
      <p:sp>
        <p:nvSpPr>
          <p:cNvPr id="41" name="object 41"/>
          <p:cNvSpPr/>
          <p:nvPr/>
        </p:nvSpPr>
        <p:spPr>
          <a:xfrm>
            <a:off x="5404103" y="3276600"/>
            <a:ext cx="3429000" cy="0"/>
          </a:xfrm>
          <a:custGeom>
            <a:avLst/>
            <a:gdLst/>
            <a:ahLst/>
            <a:cxnLst/>
            <a:rect l="l" t="t" r="r" b="b"/>
            <a:pathLst>
              <a:path w="3429000">
                <a:moveTo>
                  <a:pt x="0" y="0"/>
                </a:moveTo>
                <a:lnTo>
                  <a:pt x="3428999" y="0"/>
                </a:lnTo>
              </a:path>
            </a:pathLst>
          </a:custGeom>
          <a:ln w="9143">
            <a:solidFill>
              <a:srgbClr val="000000"/>
            </a:solidFill>
          </a:ln>
        </p:spPr>
        <p:txBody>
          <a:bodyPr wrap="square" lIns="0" tIns="0" rIns="0" bIns="0" rtlCol="0"/>
          <a:lstStyle/>
          <a:p>
            <a:endParaRPr/>
          </a:p>
        </p:txBody>
      </p:sp>
      <p:sp>
        <p:nvSpPr>
          <p:cNvPr id="42" name="object 42"/>
          <p:cNvSpPr/>
          <p:nvPr/>
        </p:nvSpPr>
        <p:spPr>
          <a:xfrm>
            <a:off x="54803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43" name="object 43"/>
          <p:cNvSpPr/>
          <p:nvPr/>
        </p:nvSpPr>
        <p:spPr>
          <a:xfrm>
            <a:off x="55565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44" name="object 44"/>
          <p:cNvSpPr/>
          <p:nvPr/>
        </p:nvSpPr>
        <p:spPr>
          <a:xfrm>
            <a:off x="56327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45" name="object 45"/>
          <p:cNvSpPr/>
          <p:nvPr/>
        </p:nvSpPr>
        <p:spPr>
          <a:xfrm>
            <a:off x="57089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46" name="object 46"/>
          <p:cNvSpPr/>
          <p:nvPr/>
        </p:nvSpPr>
        <p:spPr>
          <a:xfrm>
            <a:off x="57851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47" name="object 47"/>
          <p:cNvSpPr/>
          <p:nvPr/>
        </p:nvSpPr>
        <p:spPr>
          <a:xfrm>
            <a:off x="58613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48" name="object 48"/>
          <p:cNvSpPr/>
          <p:nvPr/>
        </p:nvSpPr>
        <p:spPr>
          <a:xfrm>
            <a:off x="5410200"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49" name="object 49"/>
          <p:cNvSpPr/>
          <p:nvPr/>
        </p:nvSpPr>
        <p:spPr>
          <a:xfrm>
            <a:off x="59375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50" name="object 50"/>
          <p:cNvSpPr/>
          <p:nvPr/>
        </p:nvSpPr>
        <p:spPr>
          <a:xfrm>
            <a:off x="60137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51" name="object 51"/>
          <p:cNvSpPr/>
          <p:nvPr/>
        </p:nvSpPr>
        <p:spPr>
          <a:xfrm>
            <a:off x="60899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52" name="object 52"/>
          <p:cNvSpPr/>
          <p:nvPr/>
        </p:nvSpPr>
        <p:spPr>
          <a:xfrm>
            <a:off x="61661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53" name="object 53"/>
          <p:cNvSpPr/>
          <p:nvPr/>
        </p:nvSpPr>
        <p:spPr>
          <a:xfrm>
            <a:off x="6323075"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54" name="object 54"/>
          <p:cNvSpPr/>
          <p:nvPr/>
        </p:nvSpPr>
        <p:spPr>
          <a:xfrm>
            <a:off x="62423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55" name="object 55"/>
          <p:cNvSpPr/>
          <p:nvPr/>
        </p:nvSpPr>
        <p:spPr>
          <a:xfrm>
            <a:off x="63947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56" name="object 56"/>
          <p:cNvSpPr/>
          <p:nvPr/>
        </p:nvSpPr>
        <p:spPr>
          <a:xfrm>
            <a:off x="64709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57" name="object 57"/>
          <p:cNvSpPr/>
          <p:nvPr/>
        </p:nvSpPr>
        <p:spPr>
          <a:xfrm>
            <a:off x="65471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58" name="object 58"/>
          <p:cNvSpPr/>
          <p:nvPr/>
        </p:nvSpPr>
        <p:spPr>
          <a:xfrm>
            <a:off x="66233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59" name="object 59"/>
          <p:cNvSpPr/>
          <p:nvPr/>
        </p:nvSpPr>
        <p:spPr>
          <a:xfrm>
            <a:off x="6763511"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60" name="object 60"/>
          <p:cNvSpPr/>
          <p:nvPr/>
        </p:nvSpPr>
        <p:spPr>
          <a:xfrm>
            <a:off x="6839711"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61" name="object 61"/>
          <p:cNvSpPr/>
          <p:nvPr/>
        </p:nvSpPr>
        <p:spPr>
          <a:xfrm>
            <a:off x="6915911"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62" name="object 62"/>
          <p:cNvSpPr/>
          <p:nvPr/>
        </p:nvSpPr>
        <p:spPr>
          <a:xfrm>
            <a:off x="6992111"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63" name="object 63"/>
          <p:cNvSpPr/>
          <p:nvPr/>
        </p:nvSpPr>
        <p:spPr>
          <a:xfrm>
            <a:off x="7068311"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64" name="object 64"/>
          <p:cNvSpPr/>
          <p:nvPr/>
        </p:nvSpPr>
        <p:spPr>
          <a:xfrm>
            <a:off x="7144511"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65" name="object 65"/>
          <p:cNvSpPr/>
          <p:nvPr/>
        </p:nvSpPr>
        <p:spPr>
          <a:xfrm>
            <a:off x="669188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66" name="object 66"/>
          <p:cNvSpPr/>
          <p:nvPr/>
        </p:nvSpPr>
        <p:spPr>
          <a:xfrm>
            <a:off x="7220711"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67" name="object 67"/>
          <p:cNvSpPr/>
          <p:nvPr/>
        </p:nvSpPr>
        <p:spPr>
          <a:xfrm>
            <a:off x="7296911"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68" name="object 68"/>
          <p:cNvSpPr/>
          <p:nvPr/>
        </p:nvSpPr>
        <p:spPr>
          <a:xfrm>
            <a:off x="7373111"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69" name="object 69"/>
          <p:cNvSpPr/>
          <p:nvPr/>
        </p:nvSpPr>
        <p:spPr>
          <a:xfrm>
            <a:off x="7449311"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70" name="object 70"/>
          <p:cNvSpPr/>
          <p:nvPr/>
        </p:nvSpPr>
        <p:spPr>
          <a:xfrm>
            <a:off x="760628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71" name="object 71"/>
          <p:cNvSpPr/>
          <p:nvPr/>
        </p:nvSpPr>
        <p:spPr>
          <a:xfrm>
            <a:off x="7525511"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72" name="object 72"/>
          <p:cNvSpPr/>
          <p:nvPr/>
        </p:nvSpPr>
        <p:spPr>
          <a:xfrm>
            <a:off x="7677911"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73" name="object 73"/>
          <p:cNvSpPr/>
          <p:nvPr/>
        </p:nvSpPr>
        <p:spPr>
          <a:xfrm>
            <a:off x="7754111"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74" name="object 74"/>
          <p:cNvSpPr/>
          <p:nvPr/>
        </p:nvSpPr>
        <p:spPr>
          <a:xfrm>
            <a:off x="7830311"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75" name="object 75"/>
          <p:cNvSpPr/>
          <p:nvPr/>
        </p:nvSpPr>
        <p:spPr>
          <a:xfrm>
            <a:off x="7912607"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76" name="object 76"/>
          <p:cNvSpPr/>
          <p:nvPr/>
        </p:nvSpPr>
        <p:spPr>
          <a:xfrm>
            <a:off x="80711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77" name="object 77"/>
          <p:cNvSpPr/>
          <p:nvPr/>
        </p:nvSpPr>
        <p:spPr>
          <a:xfrm>
            <a:off x="81473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78" name="object 78"/>
          <p:cNvSpPr/>
          <p:nvPr/>
        </p:nvSpPr>
        <p:spPr>
          <a:xfrm>
            <a:off x="82235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79" name="object 79"/>
          <p:cNvSpPr/>
          <p:nvPr/>
        </p:nvSpPr>
        <p:spPr>
          <a:xfrm>
            <a:off x="82997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80" name="object 80"/>
          <p:cNvSpPr/>
          <p:nvPr/>
        </p:nvSpPr>
        <p:spPr>
          <a:xfrm>
            <a:off x="83759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81" name="object 81"/>
          <p:cNvSpPr/>
          <p:nvPr/>
        </p:nvSpPr>
        <p:spPr>
          <a:xfrm>
            <a:off x="84521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82" name="object 82"/>
          <p:cNvSpPr/>
          <p:nvPr/>
        </p:nvSpPr>
        <p:spPr>
          <a:xfrm>
            <a:off x="8001000"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83" name="object 83"/>
          <p:cNvSpPr/>
          <p:nvPr/>
        </p:nvSpPr>
        <p:spPr>
          <a:xfrm>
            <a:off x="85283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84" name="object 84"/>
          <p:cNvSpPr/>
          <p:nvPr/>
        </p:nvSpPr>
        <p:spPr>
          <a:xfrm>
            <a:off x="86045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85" name="object 85"/>
          <p:cNvSpPr/>
          <p:nvPr/>
        </p:nvSpPr>
        <p:spPr>
          <a:xfrm>
            <a:off x="86807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86" name="object 86"/>
          <p:cNvSpPr/>
          <p:nvPr/>
        </p:nvSpPr>
        <p:spPr>
          <a:xfrm>
            <a:off x="87569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87" name="object 87"/>
          <p:cNvSpPr/>
          <p:nvPr/>
        </p:nvSpPr>
        <p:spPr>
          <a:xfrm>
            <a:off x="8833103" y="3200400"/>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88" name="object 88"/>
          <p:cNvSpPr/>
          <p:nvPr/>
        </p:nvSpPr>
        <p:spPr>
          <a:xfrm>
            <a:off x="5463540" y="3058667"/>
            <a:ext cx="204215" cy="234696"/>
          </a:xfrm>
          <a:prstGeom prst="rect">
            <a:avLst/>
          </a:prstGeom>
          <a:blipFill>
            <a:blip r:embed="rId18" cstate="print"/>
            <a:stretch>
              <a:fillRect/>
            </a:stretch>
          </a:blipFill>
        </p:spPr>
        <p:txBody>
          <a:bodyPr wrap="square" lIns="0" tIns="0" rIns="0" bIns="0" rtlCol="0"/>
          <a:lstStyle/>
          <a:p>
            <a:endParaRPr/>
          </a:p>
        </p:txBody>
      </p:sp>
      <p:sp>
        <p:nvSpPr>
          <p:cNvPr id="89" name="object 89"/>
          <p:cNvSpPr/>
          <p:nvPr/>
        </p:nvSpPr>
        <p:spPr>
          <a:xfrm>
            <a:off x="5382767" y="3057144"/>
            <a:ext cx="204215" cy="234696"/>
          </a:xfrm>
          <a:prstGeom prst="rect">
            <a:avLst/>
          </a:prstGeom>
          <a:blipFill>
            <a:blip r:embed="rId19" cstate="print"/>
            <a:stretch>
              <a:fillRect/>
            </a:stretch>
          </a:blipFill>
        </p:spPr>
        <p:txBody>
          <a:bodyPr wrap="square" lIns="0" tIns="0" rIns="0" bIns="0" rtlCol="0"/>
          <a:lstStyle/>
          <a:p>
            <a:endParaRPr/>
          </a:p>
        </p:txBody>
      </p:sp>
      <p:sp>
        <p:nvSpPr>
          <p:cNvPr id="90" name="object 90"/>
          <p:cNvSpPr/>
          <p:nvPr/>
        </p:nvSpPr>
        <p:spPr>
          <a:xfrm>
            <a:off x="5309615" y="3058667"/>
            <a:ext cx="214884" cy="234696"/>
          </a:xfrm>
          <a:prstGeom prst="rect">
            <a:avLst/>
          </a:prstGeom>
          <a:blipFill>
            <a:blip r:embed="rId20" cstate="print"/>
            <a:stretch>
              <a:fillRect/>
            </a:stretch>
          </a:blipFill>
        </p:spPr>
        <p:txBody>
          <a:bodyPr wrap="square" lIns="0" tIns="0" rIns="0" bIns="0" rtlCol="0"/>
          <a:lstStyle/>
          <a:p>
            <a:endParaRPr/>
          </a:p>
        </p:txBody>
      </p:sp>
      <p:sp>
        <p:nvSpPr>
          <p:cNvPr id="91" name="object 91"/>
          <p:cNvSpPr/>
          <p:nvPr/>
        </p:nvSpPr>
        <p:spPr>
          <a:xfrm>
            <a:off x="5695188" y="3057144"/>
            <a:ext cx="204215" cy="234696"/>
          </a:xfrm>
          <a:prstGeom prst="rect">
            <a:avLst/>
          </a:prstGeom>
          <a:blipFill>
            <a:blip r:embed="rId21" cstate="print"/>
            <a:stretch>
              <a:fillRect/>
            </a:stretch>
          </a:blipFill>
        </p:spPr>
        <p:txBody>
          <a:bodyPr wrap="square" lIns="0" tIns="0" rIns="0" bIns="0" rtlCol="0"/>
          <a:lstStyle/>
          <a:p>
            <a:endParaRPr/>
          </a:p>
        </p:txBody>
      </p:sp>
      <p:sp>
        <p:nvSpPr>
          <p:cNvPr id="92" name="object 92"/>
          <p:cNvSpPr/>
          <p:nvPr/>
        </p:nvSpPr>
        <p:spPr>
          <a:xfrm>
            <a:off x="5612891" y="3055620"/>
            <a:ext cx="204215" cy="234696"/>
          </a:xfrm>
          <a:prstGeom prst="rect">
            <a:avLst/>
          </a:prstGeom>
          <a:blipFill>
            <a:blip r:embed="rId22" cstate="print"/>
            <a:stretch>
              <a:fillRect/>
            </a:stretch>
          </a:blipFill>
        </p:spPr>
        <p:txBody>
          <a:bodyPr wrap="square" lIns="0" tIns="0" rIns="0" bIns="0" rtlCol="0"/>
          <a:lstStyle/>
          <a:p>
            <a:endParaRPr/>
          </a:p>
        </p:txBody>
      </p:sp>
      <p:sp>
        <p:nvSpPr>
          <p:cNvPr id="93" name="object 93"/>
          <p:cNvSpPr/>
          <p:nvPr/>
        </p:nvSpPr>
        <p:spPr>
          <a:xfrm>
            <a:off x="5529071" y="3058667"/>
            <a:ext cx="214884" cy="234696"/>
          </a:xfrm>
          <a:prstGeom prst="rect">
            <a:avLst/>
          </a:prstGeom>
          <a:blipFill>
            <a:blip r:embed="rId23" cstate="print"/>
            <a:stretch>
              <a:fillRect/>
            </a:stretch>
          </a:blipFill>
        </p:spPr>
        <p:txBody>
          <a:bodyPr wrap="square" lIns="0" tIns="0" rIns="0" bIns="0" rtlCol="0"/>
          <a:lstStyle/>
          <a:p>
            <a:endParaRPr/>
          </a:p>
        </p:txBody>
      </p:sp>
      <p:sp>
        <p:nvSpPr>
          <p:cNvPr id="94" name="object 94"/>
          <p:cNvSpPr/>
          <p:nvPr/>
        </p:nvSpPr>
        <p:spPr>
          <a:xfrm>
            <a:off x="5920740" y="3057144"/>
            <a:ext cx="204215" cy="234696"/>
          </a:xfrm>
          <a:prstGeom prst="rect">
            <a:avLst/>
          </a:prstGeom>
          <a:blipFill>
            <a:blip r:embed="rId24" cstate="print"/>
            <a:stretch>
              <a:fillRect/>
            </a:stretch>
          </a:blipFill>
        </p:spPr>
        <p:txBody>
          <a:bodyPr wrap="square" lIns="0" tIns="0" rIns="0" bIns="0" rtlCol="0"/>
          <a:lstStyle/>
          <a:p>
            <a:endParaRPr/>
          </a:p>
        </p:txBody>
      </p:sp>
      <p:sp>
        <p:nvSpPr>
          <p:cNvPr id="95" name="object 95"/>
          <p:cNvSpPr/>
          <p:nvPr/>
        </p:nvSpPr>
        <p:spPr>
          <a:xfrm>
            <a:off x="5836920" y="3055620"/>
            <a:ext cx="211836" cy="234696"/>
          </a:xfrm>
          <a:prstGeom prst="rect">
            <a:avLst/>
          </a:prstGeom>
          <a:blipFill>
            <a:blip r:embed="rId25" cstate="print"/>
            <a:stretch>
              <a:fillRect/>
            </a:stretch>
          </a:blipFill>
        </p:spPr>
        <p:txBody>
          <a:bodyPr wrap="square" lIns="0" tIns="0" rIns="0" bIns="0" rtlCol="0"/>
          <a:lstStyle/>
          <a:p>
            <a:endParaRPr/>
          </a:p>
        </p:txBody>
      </p:sp>
      <p:sp>
        <p:nvSpPr>
          <p:cNvPr id="96" name="object 96"/>
          <p:cNvSpPr/>
          <p:nvPr/>
        </p:nvSpPr>
        <p:spPr>
          <a:xfrm>
            <a:off x="5766815" y="3058667"/>
            <a:ext cx="214884" cy="234696"/>
          </a:xfrm>
          <a:prstGeom prst="rect">
            <a:avLst/>
          </a:prstGeom>
          <a:blipFill>
            <a:blip r:embed="rId26" cstate="print"/>
            <a:stretch>
              <a:fillRect/>
            </a:stretch>
          </a:blipFill>
        </p:spPr>
        <p:txBody>
          <a:bodyPr wrap="square" lIns="0" tIns="0" rIns="0" bIns="0" rtlCol="0"/>
          <a:lstStyle/>
          <a:p>
            <a:endParaRPr/>
          </a:p>
        </p:txBody>
      </p:sp>
      <p:sp>
        <p:nvSpPr>
          <p:cNvPr id="97" name="object 97"/>
          <p:cNvSpPr/>
          <p:nvPr/>
        </p:nvSpPr>
        <p:spPr>
          <a:xfrm>
            <a:off x="6143244" y="3057144"/>
            <a:ext cx="214884" cy="234696"/>
          </a:xfrm>
          <a:prstGeom prst="rect">
            <a:avLst/>
          </a:prstGeom>
          <a:blipFill>
            <a:blip r:embed="rId27" cstate="print"/>
            <a:stretch>
              <a:fillRect/>
            </a:stretch>
          </a:blipFill>
        </p:spPr>
        <p:txBody>
          <a:bodyPr wrap="square" lIns="0" tIns="0" rIns="0" bIns="0" rtlCol="0"/>
          <a:lstStyle/>
          <a:p>
            <a:endParaRPr/>
          </a:p>
        </p:txBody>
      </p:sp>
      <p:sp>
        <p:nvSpPr>
          <p:cNvPr id="98" name="object 98"/>
          <p:cNvSpPr/>
          <p:nvPr/>
        </p:nvSpPr>
        <p:spPr>
          <a:xfrm>
            <a:off x="6067044" y="3055620"/>
            <a:ext cx="204215" cy="234696"/>
          </a:xfrm>
          <a:prstGeom prst="rect">
            <a:avLst/>
          </a:prstGeom>
          <a:blipFill>
            <a:blip r:embed="rId28" cstate="print"/>
            <a:stretch>
              <a:fillRect/>
            </a:stretch>
          </a:blipFill>
        </p:spPr>
        <p:txBody>
          <a:bodyPr wrap="square" lIns="0" tIns="0" rIns="0" bIns="0" rtlCol="0"/>
          <a:lstStyle/>
          <a:p>
            <a:endParaRPr/>
          </a:p>
        </p:txBody>
      </p:sp>
      <p:sp>
        <p:nvSpPr>
          <p:cNvPr id="99" name="object 99"/>
          <p:cNvSpPr/>
          <p:nvPr/>
        </p:nvSpPr>
        <p:spPr>
          <a:xfrm>
            <a:off x="5999988" y="3058667"/>
            <a:ext cx="204215" cy="234696"/>
          </a:xfrm>
          <a:prstGeom prst="rect">
            <a:avLst/>
          </a:prstGeom>
          <a:blipFill>
            <a:blip r:embed="rId29" cstate="print"/>
            <a:stretch>
              <a:fillRect/>
            </a:stretch>
          </a:blipFill>
        </p:spPr>
        <p:txBody>
          <a:bodyPr wrap="square" lIns="0" tIns="0" rIns="0" bIns="0" rtlCol="0"/>
          <a:lstStyle/>
          <a:p>
            <a:endParaRPr/>
          </a:p>
        </p:txBody>
      </p:sp>
      <p:sp>
        <p:nvSpPr>
          <p:cNvPr id="100" name="object 100"/>
          <p:cNvSpPr/>
          <p:nvPr/>
        </p:nvSpPr>
        <p:spPr>
          <a:xfrm>
            <a:off x="6373367" y="3057144"/>
            <a:ext cx="214884" cy="234696"/>
          </a:xfrm>
          <a:prstGeom prst="rect">
            <a:avLst/>
          </a:prstGeom>
          <a:blipFill>
            <a:blip r:embed="rId30" cstate="print"/>
            <a:stretch>
              <a:fillRect/>
            </a:stretch>
          </a:blipFill>
        </p:spPr>
        <p:txBody>
          <a:bodyPr wrap="square" lIns="0" tIns="0" rIns="0" bIns="0" rtlCol="0"/>
          <a:lstStyle/>
          <a:p>
            <a:endParaRPr/>
          </a:p>
        </p:txBody>
      </p:sp>
      <p:sp>
        <p:nvSpPr>
          <p:cNvPr id="101" name="object 101"/>
          <p:cNvSpPr/>
          <p:nvPr/>
        </p:nvSpPr>
        <p:spPr>
          <a:xfrm>
            <a:off x="6297167" y="3055620"/>
            <a:ext cx="204215" cy="234696"/>
          </a:xfrm>
          <a:prstGeom prst="rect">
            <a:avLst/>
          </a:prstGeom>
          <a:blipFill>
            <a:blip r:embed="rId31" cstate="print"/>
            <a:stretch>
              <a:fillRect/>
            </a:stretch>
          </a:blipFill>
        </p:spPr>
        <p:txBody>
          <a:bodyPr wrap="square" lIns="0" tIns="0" rIns="0" bIns="0" rtlCol="0"/>
          <a:lstStyle/>
          <a:p>
            <a:endParaRPr/>
          </a:p>
        </p:txBody>
      </p:sp>
      <p:sp>
        <p:nvSpPr>
          <p:cNvPr id="102" name="object 102"/>
          <p:cNvSpPr/>
          <p:nvPr/>
        </p:nvSpPr>
        <p:spPr>
          <a:xfrm>
            <a:off x="6225540" y="3058667"/>
            <a:ext cx="211836" cy="234696"/>
          </a:xfrm>
          <a:prstGeom prst="rect">
            <a:avLst/>
          </a:prstGeom>
          <a:blipFill>
            <a:blip r:embed="rId32" cstate="print"/>
            <a:stretch>
              <a:fillRect/>
            </a:stretch>
          </a:blipFill>
        </p:spPr>
        <p:txBody>
          <a:bodyPr wrap="square" lIns="0" tIns="0" rIns="0" bIns="0" rtlCol="0"/>
          <a:lstStyle/>
          <a:p>
            <a:endParaRPr/>
          </a:p>
        </p:txBody>
      </p:sp>
      <p:sp>
        <p:nvSpPr>
          <p:cNvPr id="103" name="object 103"/>
          <p:cNvSpPr/>
          <p:nvPr/>
        </p:nvSpPr>
        <p:spPr>
          <a:xfrm>
            <a:off x="6605016" y="3057144"/>
            <a:ext cx="204216" cy="234696"/>
          </a:xfrm>
          <a:prstGeom prst="rect">
            <a:avLst/>
          </a:prstGeom>
          <a:blipFill>
            <a:blip r:embed="rId33" cstate="print"/>
            <a:stretch>
              <a:fillRect/>
            </a:stretch>
          </a:blipFill>
        </p:spPr>
        <p:txBody>
          <a:bodyPr wrap="square" lIns="0" tIns="0" rIns="0" bIns="0" rtlCol="0"/>
          <a:lstStyle/>
          <a:p>
            <a:endParaRPr/>
          </a:p>
        </p:txBody>
      </p:sp>
      <p:sp>
        <p:nvSpPr>
          <p:cNvPr id="104" name="object 104"/>
          <p:cNvSpPr/>
          <p:nvPr/>
        </p:nvSpPr>
        <p:spPr>
          <a:xfrm>
            <a:off x="6518147" y="3055620"/>
            <a:ext cx="214883" cy="234696"/>
          </a:xfrm>
          <a:prstGeom prst="rect">
            <a:avLst/>
          </a:prstGeom>
          <a:blipFill>
            <a:blip r:embed="rId34" cstate="print"/>
            <a:stretch>
              <a:fillRect/>
            </a:stretch>
          </a:blipFill>
        </p:spPr>
        <p:txBody>
          <a:bodyPr wrap="square" lIns="0" tIns="0" rIns="0" bIns="0" rtlCol="0"/>
          <a:lstStyle/>
          <a:p>
            <a:endParaRPr/>
          </a:p>
        </p:txBody>
      </p:sp>
      <p:sp>
        <p:nvSpPr>
          <p:cNvPr id="105" name="object 105"/>
          <p:cNvSpPr/>
          <p:nvPr/>
        </p:nvSpPr>
        <p:spPr>
          <a:xfrm>
            <a:off x="6455664" y="3058667"/>
            <a:ext cx="204215" cy="234696"/>
          </a:xfrm>
          <a:prstGeom prst="rect">
            <a:avLst/>
          </a:prstGeom>
          <a:blipFill>
            <a:blip r:embed="rId35" cstate="print"/>
            <a:stretch>
              <a:fillRect/>
            </a:stretch>
          </a:blipFill>
        </p:spPr>
        <p:txBody>
          <a:bodyPr wrap="square" lIns="0" tIns="0" rIns="0" bIns="0" rtlCol="0"/>
          <a:lstStyle/>
          <a:p>
            <a:endParaRPr/>
          </a:p>
        </p:txBody>
      </p:sp>
      <p:sp>
        <p:nvSpPr>
          <p:cNvPr id="106" name="object 106"/>
          <p:cNvSpPr/>
          <p:nvPr/>
        </p:nvSpPr>
        <p:spPr>
          <a:xfrm>
            <a:off x="6824471" y="3052572"/>
            <a:ext cx="214883" cy="234696"/>
          </a:xfrm>
          <a:prstGeom prst="rect">
            <a:avLst/>
          </a:prstGeom>
          <a:blipFill>
            <a:blip r:embed="rId36" cstate="print"/>
            <a:stretch>
              <a:fillRect/>
            </a:stretch>
          </a:blipFill>
        </p:spPr>
        <p:txBody>
          <a:bodyPr wrap="square" lIns="0" tIns="0" rIns="0" bIns="0" rtlCol="0"/>
          <a:lstStyle/>
          <a:p>
            <a:endParaRPr/>
          </a:p>
        </p:txBody>
      </p:sp>
      <p:sp>
        <p:nvSpPr>
          <p:cNvPr id="107" name="object 107"/>
          <p:cNvSpPr/>
          <p:nvPr/>
        </p:nvSpPr>
        <p:spPr>
          <a:xfrm>
            <a:off x="6742176" y="3051048"/>
            <a:ext cx="214883" cy="234696"/>
          </a:xfrm>
          <a:prstGeom prst="rect">
            <a:avLst/>
          </a:prstGeom>
          <a:blipFill>
            <a:blip r:embed="rId37" cstate="print"/>
            <a:stretch>
              <a:fillRect/>
            </a:stretch>
          </a:blipFill>
        </p:spPr>
        <p:txBody>
          <a:bodyPr wrap="square" lIns="0" tIns="0" rIns="0" bIns="0" rtlCol="0"/>
          <a:lstStyle/>
          <a:p>
            <a:endParaRPr/>
          </a:p>
        </p:txBody>
      </p:sp>
      <p:sp>
        <p:nvSpPr>
          <p:cNvPr id="108" name="object 108"/>
          <p:cNvSpPr/>
          <p:nvPr/>
        </p:nvSpPr>
        <p:spPr>
          <a:xfrm>
            <a:off x="6681216" y="3054095"/>
            <a:ext cx="204216" cy="234696"/>
          </a:xfrm>
          <a:prstGeom prst="rect">
            <a:avLst/>
          </a:prstGeom>
          <a:blipFill>
            <a:blip r:embed="rId38" cstate="print"/>
            <a:stretch>
              <a:fillRect/>
            </a:stretch>
          </a:blipFill>
        </p:spPr>
        <p:txBody>
          <a:bodyPr wrap="square" lIns="0" tIns="0" rIns="0" bIns="0" rtlCol="0"/>
          <a:lstStyle/>
          <a:p>
            <a:endParaRPr/>
          </a:p>
        </p:txBody>
      </p:sp>
      <p:sp>
        <p:nvSpPr>
          <p:cNvPr id="109" name="object 109"/>
          <p:cNvSpPr/>
          <p:nvPr/>
        </p:nvSpPr>
        <p:spPr>
          <a:xfrm>
            <a:off x="7046976" y="3052572"/>
            <a:ext cx="204216" cy="234696"/>
          </a:xfrm>
          <a:prstGeom prst="rect">
            <a:avLst/>
          </a:prstGeom>
          <a:blipFill>
            <a:blip r:embed="rId39" cstate="print"/>
            <a:stretch>
              <a:fillRect/>
            </a:stretch>
          </a:blipFill>
        </p:spPr>
        <p:txBody>
          <a:bodyPr wrap="square" lIns="0" tIns="0" rIns="0" bIns="0" rtlCol="0"/>
          <a:lstStyle/>
          <a:p>
            <a:endParaRPr/>
          </a:p>
        </p:txBody>
      </p:sp>
      <p:sp>
        <p:nvSpPr>
          <p:cNvPr id="110" name="object 110"/>
          <p:cNvSpPr/>
          <p:nvPr/>
        </p:nvSpPr>
        <p:spPr>
          <a:xfrm>
            <a:off x="6972300" y="3055620"/>
            <a:ext cx="204216" cy="234696"/>
          </a:xfrm>
          <a:prstGeom prst="rect">
            <a:avLst/>
          </a:prstGeom>
          <a:blipFill>
            <a:blip r:embed="rId40" cstate="print"/>
            <a:stretch>
              <a:fillRect/>
            </a:stretch>
          </a:blipFill>
        </p:spPr>
        <p:txBody>
          <a:bodyPr wrap="square" lIns="0" tIns="0" rIns="0" bIns="0" rtlCol="0"/>
          <a:lstStyle/>
          <a:p>
            <a:endParaRPr/>
          </a:p>
        </p:txBody>
      </p:sp>
      <p:sp>
        <p:nvSpPr>
          <p:cNvPr id="111" name="object 111"/>
          <p:cNvSpPr/>
          <p:nvPr/>
        </p:nvSpPr>
        <p:spPr>
          <a:xfrm>
            <a:off x="6902195" y="3058667"/>
            <a:ext cx="211835" cy="234696"/>
          </a:xfrm>
          <a:prstGeom prst="rect">
            <a:avLst/>
          </a:prstGeom>
          <a:blipFill>
            <a:blip r:embed="rId41" cstate="print"/>
            <a:stretch>
              <a:fillRect/>
            </a:stretch>
          </a:blipFill>
        </p:spPr>
        <p:txBody>
          <a:bodyPr wrap="square" lIns="0" tIns="0" rIns="0" bIns="0" rtlCol="0"/>
          <a:lstStyle/>
          <a:p>
            <a:endParaRPr/>
          </a:p>
        </p:txBody>
      </p:sp>
      <p:sp>
        <p:nvSpPr>
          <p:cNvPr id="112" name="object 112"/>
          <p:cNvSpPr/>
          <p:nvPr/>
        </p:nvSpPr>
        <p:spPr>
          <a:xfrm>
            <a:off x="7275576" y="3054095"/>
            <a:ext cx="211835" cy="234696"/>
          </a:xfrm>
          <a:prstGeom prst="rect">
            <a:avLst/>
          </a:prstGeom>
          <a:blipFill>
            <a:blip r:embed="rId42" cstate="print"/>
            <a:stretch>
              <a:fillRect/>
            </a:stretch>
          </a:blipFill>
        </p:spPr>
        <p:txBody>
          <a:bodyPr wrap="square" lIns="0" tIns="0" rIns="0" bIns="0" rtlCol="0"/>
          <a:lstStyle/>
          <a:p>
            <a:endParaRPr/>
          </a:p>
        </p:txBody>
      </p:sp>
      <p:sp>
        <p:nvSpPr>
          <p:cNvPr id="113" name="object 113"/>
          <p:cNvSpPr/>
          <p:nvPr/>
        </p:nvSpPr>
        <p:spPr>
          <a:xfrm>
            <a:off x="7202423" y="3057144"/>
            <a:ext cx="204216" cy="234696"/>
          </a:xfrm>
          <a:prstGeom prst="rect">
            <a:avLst/>
          </a:prstGeom>
          <a:blipFill>
            <a:blip r:embed="rId43" cstate="print"/>
            <a:stretch>
              <a:fillRect/>
            </a:stretch>
          </a:blipFill>
        </p:spPr>
        <p:txBody>
          <a:bodyPr wrap="square" lIns="0" tIns="0" rIns="0" bIns="0" rtlCol="0"/>
          <a:lstStyle/>
          <a:p>
            <a:endParaRPr/>
          </a:p>
        </p:txBody>
      </p:sp>
      <p:sp>
        <p:nvSpPr>
          <p:cNvPr id="114" name="object 114"/>
          <p:cNvSpPr/>
          <p:nvPr/>
        </p:nvSpPr>
        <p:spPr>
          <a:xfrm>
            <a:off x="7129271" y="3054095"/>
            <a:ext cx="204216" cy="234696"/>
          </a:xfrm>
          <a:prstGeom prst="rect">
            <a:avLst/>
          </a:prstGeom>
          <a:blipFill>
            <a:blip r:embed="rId44" cstate="print"/>
            <a:stretch>
              <a:fillRect/>
            </a:stretch>
          </a:blipFill>
        </p:spPr>
        <p:txBody>
          <a:bodyPr wrap="square" lIns="0" tIns="0" rIns="0" bIns="0" rtlCol="0"/>
          <a:lstStyle/>
          <a:p>
            <a:endParaRPr/>
          </a:p>
        </p:txBody>
      </p:sp>
      <p:sp>
        <p:nvSpPr>
          <p:cNvPr id="115" name="object 115"/>
          <p:cNvSpPr/>
          <p:nvPr/>
        </p:nvSpPr>
        <p:spPr>
          <a:xfrm>
            <a:off x="7510271" y="3057144"/>
            <a:ext cx="211835" cy="234696"/>
          </a:xfrm>
          <a:prstGeom prst="rect">
            <a:avLst/>
          </a:prstGeom>
          <a:blipFill>
            <a:blip r:embed="rId45" cstate="print"/>
            <a:stretch>
              <a:fillRect/>
            </a:stretch>
          </a:blipFill>
        </p:spPr>
        <p:txBody>
          <a:bodyPr wrap="square" lIns="0" tIns="0" rIns="0" bIns="0" rtlCol="0"/>
          <a:lstStyle/>
          <a:p>
            <a:endParaRPr/>
          </a:p>
        </p:txBody>
      </p:sp>
      <p:sp>
        <p:nvSpPr>
          <p:cNvPr id="116" name="object 116"/>
          <p:cNvSpPr/>
          <p:nvPr/>
        </p:nvSpPr>
        <p:spPr>
          <a:xfrm>
            <a:off x="7426452" y="3055620"/>
            <a:ext cx="214883" cy="234696"/>
          </a:xfrm>
          <a:prstGeom prst="rect">
            <a:avLst/>
          </a:prstGeom>
          <a:blipFill>
            <a:blip r:embed="rId46" cstate="print"/>
            <a:stretch>
              <a:fillRect/>
            </a:stretch>
          </a:blipFill>
        </p:spPr>
        <p:txBody>
          <a:bodyPr wrap="square" lIns="0" tIns="0" rIns="0" bIns="0" rtlCol="0"/>
          <a:lstStyle/>
          <a:p>
            <a:endParaRPr/>
          </a:p>
        </p:txBody>
      </p:sp>
      <p:sp>
        <p:nvSpPr>
          <p:cNvPr id="117" name="object 117"/>
          <p:cNvSpPr/>
          <p:nvPr/>
        </p:nvSpPr>
        <p:spPr>
          <a:xfrm>
            <a:off x="7350252" y="3051048"/>
            <a:ext cx="211835" cy="234696"/>
          </a:xfrm>
          <a:prstGeom prst="rect">
            <a:avLst/>
          </a:prstGeom>
          <a:blipFill>
            <a:blip r:embed="rId47" cstate="print"/>
            <a:stretch>
              <a:fillRect/>
            </a:stretch>
          </a:blipFill>
        </p:spPr>
        <p:txBody>
          <a:bodyPr wrap="square" lIns="0" tIns="0" rIns="0" bIns="0" rtlCol="0"/>
          <a:lstStyle/>
          <a:p>
            <a:endParaRPr/>
          </a:p>
        </p:txBody>
      </p:sp>
      <p:sp>
        <p:nvSpPr>
          <p:cNvPr id="118" name="object 118"/>
          <p:cNvSpPr/>
          <p:nvPr/>
        </p:nvSpPr>
        <p:spPr>
          <a:xfrm>
            <a:off x="7737347" y="3060192"/>
            <a:ext cx="204216" cy="234696"/>
          </a:xfrm>
          <a:prstGeom prst="rect">
            <a:avLst/>
          </a:prstGeom>
          <a:blipFill>
            <a:blip r:embed="rId48" cstate="print"/>
            <a:stretch>
              <a:fillRect/>
            </a:stretch>
          </a:blipFill>
        </p:spPr>
        <p:txBody>
          <a:bodyPr wrap="square" lIns="0" tIns="0" rIns="0" bIns="0" rtlCol="0"/>
          <a:lstStyle/>
          <a:p>
            <a:endParaRPr/>
          </a:p>
        </p:txBody>
      </p:sp>
      <p:sp>
        <p:nvSpPr>
          <p:cNvPr id="119" name="object 119"/>
          <p:cNvSpPr/>
          <p:nvPr/>
        </p:nvSpPr>
        <p:spPr>
          <a:xfrm>
            <a:off x="7650480" y="3058667"/>
            <a:ext cx="214883" cy="234696"/>
          </a:xfrm>
          <a:prstGeom prst="rect">
            <a:avLst/>
          </a:prstGeom>
          <a:blipFill>
            <a:blip r:embed="rId49" cstate="print"/>
            <a:stretch>
              <a:fillRect/>
            </a:stretch>
          </a:blipFill>
        </p:spPr>
        <p:txBody>
          <a:bodyPr wrap="square" lIns="0" tIns="0" rIns="0" bIns="0" rtlCol="0"/>
          <a:lstStyle/>
          <a:p>
            <a:endParaRPr/>
          </a:p>
        </p:txBody>
      </p:sp>
      <p:sp>
        <p:nvSpPr>
          <p:cNvPr id="120" name="object 120"/>
          <p:cNvSpPr/>
          <p:nvPr/>
        </p:nvSpPr>
        <p:spPr>
          <a:xfrm>
            <a:off x="7584947" y="3060192"/>
            <a:ext cx="211835" cy="234696"/>
          </a:xfrm>
          <a:prstGeom prst="rect">
            <a:avLst/>
          </a:prstGeom>
          <a:blipFill>
            <a:blip r:embed="rId50" cstate="print"/>
            <a:stretch>
              <a:fillRect/>
            </a:stretch>
          </a:blipFill>
        </p:spPr>
        <p:txBody>
          <a:bodyPr wrap="square" lIns="0" tIns="0" rIns="0" bIns="0" rtlCol="0"/>
          <a:lstStyle/>
          <a:p>
            <a:endParaRPr/>
          </a:p>
        </p:txBody>
      </p:sp>
      <p:sp>
        <p:nvSpPr>
          <p:cNvPr id="121" name="object 121"/>
          <p:cNvSpPr/>
          <p:nvPr/>
        </p:nvSpPr>
        <p:spPr>
          <a:xfrm>
            <a:off x="7973568" y="3057144"/>
            <a:ext cx="214883" cy="234696"/>
          </a:xfrm>
          <a:prstGeom prst="rect">
            <a:avLst/>
          </a:prstGeom>
          <a:blipFill>
            <a:blip r:embed="rId51" cstate="print"/>
            <a:stretch>
              <a:fillRect/>
            </a:stretch>
          </a:blipFill>
        </p:spPr>
        <p:txBody>
          <a:bodyPr wrap="square" lIns="0" tIns="0" rIns="0" bIns="0" rtlCol="0"/>
          <a:lstStyle/>
          <a:p>
            <a:endParaRPr/>
          </a:p>
        </p:txBody>
      </p:sp>
      <p:sp>
        <p:nvSpPr>
          <p:cNvPr id="122" name="object 122"/>
          <p:cNvSpPr/>
          <p:nvPr/>
        </p:nvSpPr>
        <p:spPr>
          <a:xfrm>
            <a:off x="7908035" y="3057144"/>
            <a:ext cx="204216" cy="234696"/>
          </a:xfrm>
          <a:prstGeom prst="rect">
            <a:avLst/>
          </a:prstGeom>
          <a:blipFill>
            <a:blip r:embed="rId52" cstate="print"/>
            <a:stretch>
              <a:fillRect/>
            </a:stretch>
          </a:blipFill>
        </p:spPr>
        <p:txBody>
          <a:bodyPr wrap="square" lIns="0" tIns="0" rIns="0" bIns="0" rtlCol="0"/>
          <a:lstStyle/>
          <a:p>
            <a:endParaRPr/>
          </a:p>
        </p:txBody>
      </p:sp>
      <p:sp>
        <p:nvSpPr>
          <p:cNvPr id="123" name="object 123"/>
          <p:cNvSpPr/>
          <p:nvPr/>
        </p:nvSpPr>
        <p:spPr>
          <a:xfrm>
            <a:off x="7816595" y="3061716"/>
            <a:ext cx="211835" cy="234696"/>
          </a:xfrm>
          <a:prstGeom prst="rect">
            <a:avLst/>
          </a:prstGeom>
          <a:blipFill>
            <a:blip r:embed="rId53" cstate="print"/>
            <a:stretch>
              <a:fillRect/>
            </a:stretch>
          </a:blipFill>
        </p:spPr>
        <p:txBody>
          <a:bodyPr wrap="square" lIns="0" tIns="0" rIns="0" bIns="0" rtlCol="0"/>
          <a:lstStyle/>
          <a:p>
            <a:endParaRPr/>
          </a:p>
        </p:txBody>
      </p:sp>
      <p:sp>
        <p:nvSpPr>
          <p:cNvPr id="124" name="object 124"/>
          <p:cNvSpPr/>
          <p:nvPr/>
        </p:nvSpPr>
        <p:spPr>
          <a:xfrm>
            <a:off x="8200643" y="3055620"/>
            <a:ext cx="214883" cy="234696"/>
          </a:xfrm>
          <a:prstGeom prst="rect">
            <a:avLst/>
          </a:prstGeom>
          <a:blipFill>
            <a:blip r:embed="rId54" cstate="print"/>
            <a:stretch>
              <a:fillRect/>
            </a:stretch>
          </a:blipFill>
        </p:spPr>
        <p:txBody>
          <a:bodyPr wrap="square" lIns="0" tIns="0" rIns="0" bIns="0" rtlCol="0"/>
          <a:lstStyle/>
          <a:p>
            <a:endParaRPr/>
          </a:p>
        </p:txBody>
      </p:sp>
      <p:sp>
        <p:nvSpPr>
          <p:cNvPr id="125" name="object 125"/>
          <p:cNvSpPr/>
          <p:nvPr/>
        </p:nvSpPr>
        <p:spPr>
          <a:xfrm>
            <a:off x="8119871" y="3054095"/>
            <a:ext cx="214883" cy="234696"/>
          </a:xfrm>
          <a:prstGeom prst="rect">
            <a:avLst/>
          </a:prstGeom>
          <a:blipFill>
            <a:blip r:embed="rId55" cstate="print"/>
            <a:stretch>
              <a:fillRect/>
            </a:stretch>
          </a:blipFill>
        </p:spPr>
        <p:txBody>
          <a:bodyPr wrap="square" lIns="0" tIns="0" rIns="0" bIns="0" rtlCol="0"/>
          <a:lstStyle/>
          <a:p>
            <a:endParaRPr/>
          </a:p>
        </p:txBody>
      </p:sp>
      <p:sp>
        <p:nvSpPr>
          <p:cNvPr id="126" name="object 126"/>
          <p:cNvSpPr/>
          <p:nvPr/>
        </p:nvSpPr>
        <p:spPr>
          <a:xfrm>
            <a:off x="8052816" y="3055620"/>
            <a:ext cx="214883" cy="234696"/>
          </a:xfrm>
          <a:prstGeom prst="rect">
            <a:avLst/>
          </a:prstGeom>
          <a:blipFill>
            <a:blip r:embed="rId56" cstate="print"/>
            <a:stretch>
              <a:fillRect/>
            </a:stretch>
          </a:blipFill>
        </p:spPr>
        <p:txBody>
          <a:bodyPr wrap="square" lIns="0" tIns="0" rIns="0" bIns="0" rtlCol="0"/>
          <a:lstStyle/>
          <a:p>
            <a:endParaRPr/>
          </a:p>
        </p:txBody>
      </p:sp>
      <p:sp>
        <p:nvSpPr>
          <p:cNvPr id="127" name="object 127"/>
          <p:cNvSpPr/>
          <p:nvPr/>
        </p:nvSpPr>
        <p:spPr>
          <a:xfrm>
            <a:off x="8435340" y="3054095"/>
            <a:ext cx="211835" cy="234696"/>
          </a:xfrm>
          <a:prstGeom prst="rect">
            <a:avLst/>
          </a:prstGeom>
          <a:blipFill>
            <a:blip r:embed="rId57" cstate="print"/>
            <a:stretch>
              <a:fillRect/>
            </a:stretch>
          </a:blipFill>
        </p:spPr>
        <p:txBody>
          <a:bodyPr wrap="square" lIns="0" tIns="0" rIns="0" bIns="0" rtlCol="0"/>
          <a:lstStyle/>
          <a:p>
            <a:endParaRPr/>
          </a:p>
        </p:txBody>
      </p:sp>
      <p:sp>
        <p:nvSpPr>
          <p:cNvPr id="128" name="object 128"/>
          <p:cNvSpPr/>
          <p:nvPr/>
        </p:nvSpPr>
        <p:spPr>
          <a:xfrm>
            <a:off x="8356092" y="3052572"/>
            <a:ext cx="204216" cy="234696"/>
          </a:xfrm>
          <a:prstGeom prst="rect">
            <a:avLst/>
          </a:prstGeom>
          <a:blipFill>
            <a:blip r:embed="rId58" cstate="print"/>
            <a:stretch>
              <a:fillRect/>
            </a:stretch>
          </a:blipFill>
        </p:spPr>
        <p:txBody>
          <a:bodyPr wrap="square" lIns="0" tIns="0" rIns="0" bIns="0" rtlCol="0"/>
          <a:lstStyle/>
          <a:p>
            <a:endParaRPr/>
          </a:p>
        </p:txBody>
      </p:sp>
      <p:sp>
        <p:nvSpPr>
          <p:cNvPr id="129" name="object 129"/>
          <p:cNvSpPr/>
          <p:nvPr/>
        </p:nvSpPr>
        <p:spPr>
          <a:xfrm>
            <a:off x="8289035" y="3055620"/>
            <a:ext cx="204216" cy="234696"/>
          </a:xfrm>
          <a:prstGeom prst="rect">
            <a:avLst/>
          </a:prstGeom>
          <a:blipFill>
            <a:blip r:embed="rId59" cstate="print"/>
            <a:stretch>
              <a:fillRect/>
            </a:stretch>
          </a:blipFill>
        </p:spPr>
        <p:txBody>
          <a:bodyPr wrap="square" lIns="0" tIns="0" rIns="0" bIns="0" rtlCol="0"/>
          <a:lstStyle/>
          <a:p>
            <a:endParaRPr/>
          </a:p>
        </p:txBody>
      </p:sp>
      <p:sp>
        <p:nvSpPr>
          <p:cNvPr id="130" name="object 130"/>
          <p:cNvSpPr/>
          <p:nvPr/>
        </p:nvSpPr>
        <p:spPr>
          <a:xfrm>
            <a:off x="8662416" y="3051048"/>
            <a:ext cx="204216" cy="234696"/>
          </a:xfrm>
          <a:prstGeom prst="rect">
            <a:avLst/>
          </a:prstGeom>
          <a:blipFill>
            <a:blip r:embed="rId60" cstate="print"/>
            <a:stretch>
              <a:fillRect/>
            </a:stretch>
          </a:blipFill>
        </p:spPr>
        <p:txBody>
          <a:bodyPr wrap="square" lIns="0" tIns="0" rIns="0" bIns="0" rtlCol="0"/>
          <a:lstStyle/>
          <a:p>
            <a:endParaRPr/>
          </a:p>
        </p:txBody>
      </p:sp>
      <p:sp>
        <p:nvSpPr>
          <p:cNvPr id="131" name="object 131"/>
          <p:cNvSpPr/>
          <p:nvPr/>
        </p:nvSpPr>
        <p:spPr>
          <a:xfrm>
            <a:off x="8575547" y="3049523"/>
            <a:ext cx="214883" cy="234696"/>
          </a:xfrm>
          <a:prstGeom prst="rect">
            <a:avLst/>
          </a:prstGeom>
          <a:blipFill>
            <a:blip r:embed="rId61" cstate="print"/>
            <a:stretch>
              <a:fillRect/>
            </a:stretch>
          </a:blipFill>
        </p:spPr>
        <p:txBody>
          <a:bodyPr wrap="square" lIns="0" tIns="0" rIns="0" bIns="0" rtlCol="0"/>
          <a:lstStyle/>
          <a:p>
            <a:endParaRPr/>
          </a:p>
        </p:txBody>
      </p:sp>
      <p:sp>
        <p:nvSpPr>
          <p:cNvPr id="132" name="object 132"/>
          <p:cNvSpPr/>
          <p:nvPr/>
        </p:nvSpPr>
        <p:spPr>
          <a:xfrm>
            <a:off x="8514588" y="3052572"/>
            <a:ext cx="204216" cy="234696"/>
          </a:xfrm>
          <a:prstGeom prst="rect">
            <a:avLst/>
          </a:prstGeom>
          <a:blipFill>
            <a:blip r:embed="rId62" cstate="print"/>
            <a:stretch>
              <a:fillRect/>
            </a:stretch>
          </a:blipFill>
        </p:spPr>
        <p:txBody>
          <a:bodyPr wrap="square" lIns="0" tIns="0" rIns="0" bIns="0" rtlCol="0"/>
          <a:lstStyle/>
          <a:p>
            <a:endParaRPr/>
          </a:p>
        </p:txBody>
      </p:sp>
      <p:sp>
        <p:nvSpPr>
          <p:cNvPr id="133" name="object 133"/>
          <p:cNvSpPr/>
          <p:nvPr/>
        </p:nvSpPr>
        <p:spPr>
          <a:xfrm>
            <a:off x="8741664" y="3055620"/>
            <a:ext cx="204216" cy="234696"/>
          </a:xfrm>
          <a:prstGeom prst="rect">
            <a:avLst/>
          </a:prstGeom>
          <a:blipFill>
            <a:blip r:embed="rId63" cstate="print"/>
            <a:stretch>
              <a:fillRect/>
            </a:stretch>
          </a:blipFill>
        </p:spPr>
        <p:txBody>
          <a:bodyPr wrap="square" lIns="0" tIns="0" rIns="0" bIns="0" rtlCol="0"/>
          <a:lstStyle/>
          <a:p>
            <a:endParaRPr/>
          </a:p>
        </p:txBody>
      </p:sp>
      <p:sp>
        <p:nvSpPr>
          <p:cNvPr id="134" name="object 134"/>
          <p:cNvSpPr txBox="1"/>
          <p:nvPr/>
        </p:nvSpPr>
        <p:spPr>
          <a:xfrm>
            <a:off x="4871977" y="2833949"/>
            <a:ext cx="4015104" cy="528320"/>
          </a:xfrm>
          <a:prstGeom prst="rect">
            <a:avLst/>
          </a:prstGeom>
        </p:spPr>
        <p:txBody>
          <a:bodyPr vert="horz" wrap="square" lIns="0" tIns="0" rIns="0" bIns="0" rtlCol="0">
            <a:spAutoFit/>
          </a:bodyPr>
          <a:lstStyle/>
          <a:p>
            <a:pPr marR="52705" algn="ctr">
              <a:lnSpc>
                <a:spcPts val="1750"/>
              </a:lnSpc>
            </a:pPr>
            <a:r>
              <a:rPr sz="1800" spc="-130" dirty="0">
                <a:latin typeface="Times New Roman"/>
                <a:cs typeface="Times New Roman"/>
              </a:rPr>
              <a:t>T</a:t>
            </a:r>
            <a:r>
              <a:rPr sz="1800" spc="-10" dirty="0">
                <a:latin typeface="Times New Roman"/>
                <a:cs typeface="Times New Roman"/>
              </a:rPr>
              <a:t>a</a:t>
            </a:r>
            <a:r>
              <a:rPr sz="1800" spc="-45" dirty="0">
                <a:latin typeface="Times New Roman"/>
                <a:cs typeface="Times New Roman"/>
              </a:rPr>
              <a:t>r</a:t>
            </a:r>
            <a:r>
              <a:rPr sz="1800" spc="-10" dirty="0">
                <a:latin typeface="Times New Roman"/>
                <a:cs typeface="Times New Roman"/>
              </a:rPr>
              <a:t>get</a:t>
            </a:r>
            <a:r>
              <a:rPr sz="1800" spc="-15" dirty="0">
                <a:latin typeface="Times New Roman"/>
                <a:cs typeface="Times New Roman"/>
              </a:rPr>
              <a:t> Sequen</a:t>
            </a:r>
            <a:r>
              <a:rPr sz="1800" spc="-5" dirty="0">
                <a:latin typeface="Times New Roman"/>
                <a:cs typeface="Times New Roman"/>
              </a:rPr>
              <a:t>c</a:t>
            </a:r>
            <a:r>
              <a:rPr sz="1800" spc="-10" dirty="0">
                <a:latin typeface="Times New Roman"/>
                <a:cs typeface="Times New Roman"/>
              </a:rPr>
              <a:t>e</a:t>
            </a:r>
            <a:endParaRPr sz="1800">
              <a:latin typeface="Times New Roman"/>
              <a:cs typeface="Times New Roman"/>
            </a:endParaRPr>
          </a:p>
          <a:p>
            <a:pPr algn="ctr">
              <a:lnSpc>
                <a:spcPts val="1750"/>
              </a:lnSpc>
            </a:pPr>
            <a:r>
              <a:rPr sz="2700" spc="-44" baseline="-26234" dirty="0">
                <a:latin typeface="Times New Roman"/>
                <a:cs typeface="Times New Roman"/>
              </a:rPr>
              <a:t>W</a:t>
            </a:r>
            <a:r>
              <a:rPr sz="2700" spc="-142" baseline="-26234" dirty="0">
                <a:latin typeface="Times New Roman"/>
                <a:cs typeface="Times New Roman"/>
              </a:rPr>
              <a:t>T</a:t>
            </a:r>
            <a:r>
              <a:rPr sz="2700" spc="-7" baseline="-26234" dirty="0">
                <a:latin typeface="Times New Roman"/>
                <a:cs typeface="Times New Roman"/>
              </a:rPr>
              <a:t>:</a:t>
            </a:r>
            <a:r>
              <a:rPr sz="2700" baseline="-26234" dirty="0">
                <a:latin typeface="Times New Roman"/>
                <a:cs typeface="Times New Roman"/>
              </a:rPr>
              <a:t> </a:t>
            </a:r>
            <a:r>
              <a:rPr sz="2700" spc="-330" baseline="-26234" dirty="0">
                <a:latin typeface="Times New Roman"/>
                <a:cs typeface="Times New Roman"/>
              </a:rPr>
              <a:t> </a:t>
            </a:r>
            <a:r>
              <a:rPr sz="800" spc="-10" dirty="0">
                <a:latin typeface="Times New Roman"/>
                <a:cs typeface="Times New Roman"/>
              </a:rPr>
              <a:t>A</a:t>
            </a:r>
            <a:r>
              <a:rPr sz="1200" baseline="3472" dirty="0">
                <a:latin typeface="Times New Roman"/>
                <a:cs typeface="Times New Roman"/>
              </a:rPr>
              <a:t>T</a:t>
            </a:r>
            <a:r>
              <a:rPr sz="1200" spc="-82" baseline="3472" dirty="0">
                <a:latin typeface="Times New Roman"/>
                <a:cs typeface="Times New Roman"/>
              </a:rPr>
              <a:t> </a:t>
            </a:r>
            <a:r>
              <a:rPr sz="1200" spc="30" baseline="3472" dirty="0">
                <a:latin typeface="Times New Roman"/>
                <a:cs typeface="Times New Roman"/>
              </a:rPr>
              <a:t>T</a:t>
            </a:r>
            <a:r>
              <a:rPr sz="1200" spc="112" baseline="3472" dirty="0">
                <a:latin typeface="Times New Roman"/>
                <a:cs typeface="Times New Roman"/>
              </a:rPr>
              <a:t>A</a:t>
            </a:r>
            <a:r>
              <a:rPr sz="1200" baseline="3472" dirty="0">
                <a:latin typeface="Times New Roman"/>
                <a:cs typeface="Times New Roman"/>
              </a:rPr>
              <a:t>T</a:t>
            </a:r>
            <a:r>
              <a:rPr sz="1200" spc="-82" baseline="3472" dirty="0">
                <a:latin typeface="Times New Roman"/>
                <a:cs typeface="Times New Roman"/>
              </a:rPr>
              <a:t> </a:t>
            </a:r>
            <a:r>
              <a:rPr sz="1200" spc="112" baseline="3472" dirty="0">
                <a:latin typeface="Times New Roman"/>
                <a:cs typeface="Times New Roman"/>
              </a:rPr>
              <a:t>T</a:t>
            </a:r>
            <a:r>
              <a:rPr sz="1200" spc="-52" baseline="3472" dirty="0">
                <a:latin typeface="Times New Roman"/>
                <a:cs typeface="Times New Roman"/>
              </a:rPr>
              <a:t>A</a:t>
            </a:r>
            <a:r>
              <a:rPr sz="1200" baseline="3472" dirty="0">
                <a:latin typeface="Times New Roman"/>
                <a:cs typeface="Times New Roman"/>
              </a:rPr>
              <a:t>C</a:t>
            </a:r>
            <a:r>
              <a:rPr sz="1200" spc="-112" baseline="3472" dirty="0">
                <a:latin typeface="Times New Roman"/>
                <a:cs typeface="Times New Roman"/>
              </a:rPr>
              <a:t> </a:t>
            </a:r>
            <a:r>
              <a:rPr sz="1200" baseline="3472" dirty="0">
                <a:latin typeface="Times New Roman"/>
                <a:cs typeface="Times New Roman"/>
              </a:rPr>
              <a:t>T</a:t>
            </a:r>
            <a:r>
              <a:rPr sz="1200" spc="-104" baseline="3472" dirty="0">
                <a:latin typeface="Times New Roman"/>
                <a:cs typeface="Times New Roman"/>
              </a:rPr>
              <a:t> </a:t>
            </a:r>
            <a:r>
              <a:rPr sz="1200" spc="60" baseline="3472" dirty="0">
                <a:latin typeface="Times New Roman"/>
                <a:cs typeface="Times New Roman"/>
              </a:rPr>
              <a:t>T</a:t>
            </a:r>
            <a:r>
              <a:rPr sz="1200" baseline="3472" dirty="0">
                <a:latin typeface="Times New Roman"/>
                <a:cs typeface="Times New Roman"/>
              </a:rPr>
              <a:t>T</a:t>
            </a:r>
            <a:r>
              <a:rPr sz="1200" spc="-150" baseline="3472" dirty="0">
                <a:latin typeface="Times New Roman"/>
                <a:cs typeface="Times New Roman"/>
              </a:rPr>
              <a:t> </a:t>
            </a:r>
            <a:r>
              <a:rPr sz="1200" spc="104" baseline="3472" dirty="0">
                <a:latin typeface="Times New Roman"/>
                <a:cs typeface="Times New Roman"/>
              </a:rPr>
              <a:t>A</a:t>
            </a:r>
            <a:r>
              <a:rPr sz="1200" spc="22" baseline="3472" dirty="0">
                <a:latin typeface="Times New Roman"/>
                <a:cs typeface="Times New Roman"/>
              </a:rPr>
              <a:t>C</a:t>
            </a:r>
            <a:r>
              <a:rPr sz="1200" baseline="3472" dirty="0">
                <a:latin typeface="Times New Roman"/>
                <a:cs typeface="Times New Roman"/>
              </a:rPr>
              <a:t>T</a:t>
            </a:r>
            <a:r>
              <a:rPr sz="1200" spc="-142" baseline="3472" dirty="0">
                <a:latin typeface="Times New Roman"/>
                <a:cs typeface="Times New Roman"/>
              </a:rPr>
              <a:t> </a:t>
            </a:r>
            <a:r>
              <a:rPr sz="1200" spc="104" baseline="3472" dirty="0">
                <a:latin typeface="Times New Roman"/>
                <a:cs typeface="Times New Roman"/>
              </a:rPr>
              <a:t>A</a:t>
            </a:r>
            <a:r>
              <a:rPr sz="1200" spc="-15" baseline="3472" dirty="0">
                <a:latin typeface="Times New Roman"/>
                <a:cs typeface="Times New Roman"/>
              </a:rPr>
              <a:t>T</a:t>
            </a:r>
            <a:r>
              <a:rPr sz="1200" baseline="3472" dirty="0">
                <a:latin typeface="Times New Roman"/>
                <a:cs typeface="Times New Roman"/>
              </a:rPr>
              <a:t>A</a:t>
            </a:r>
            <a:r>
              <a:rPr sz="1200" spc="-142" baseline="3472" dirty="0">
                <a:latin typeface="Times New Roman"/>
                <a:cs typeface="Times New Roman"/>
              </a:rPr>
              <a:t> </a:t>
            </a:r>
            <a:r>
              <a:rPr sz="1200" baseline="3472" dirty="0">
                <a:latin typeface="Times New Roman"/>
                <a:cs typeface="Times New Roman"/>
              </a:rPr>
              <a:t>T</a:t>
            </a:r>
            <a:r>
              <a:rPr sz="1200" spc="-142" baseline="3472" dirty="0">
                <a:latin typeface="Times New Roman"/>
                <a:cs typeface="Times New Roman"/>
              </a:rPr>
              <a:t> </a:t>
            </a:r>
            <a:r>
              <a:rPr sz="1200" spc="-7" baseline="3472" dirty="0">
                <a:latin typeface="Times New Roman"/>
                <a:cs typeface="Times New Roman"/>
              </a:rPr>
              <a:t>T</a:t>
            </a:r>
            <a:r>
              <a:rPr sz="1200" spc="89" baseline="6944" dirty="0">
                <a:latin typeface="Times New Roman"/>
                <a:cs typeface="Times New Roman"/>
              </a:rPr>
              <a:t>A</a:t>
            </a:r>
            <a:r>
              <a:rPr sz="1200" spc="44" baseline="3472" dirty="0">
                <a:latin typeface="Times New Roman"/>
                <a:cs typeface="Times New Roman"/>
              </a:rPr>
              <a:t>G</a:t>
            </a:r>
            <a:r>
              <a:rPr sz="1200" spc="22" baseline="3472" dirty="0">
                <a:latin typeface="Times New Roman"/>
                <a:cs typeface="Times New Roman"/>
              </a:rPr>
              <a:t>C</a:t>
            </a:r>
            <a:r>
              <a:rPr sz="1200" spc="135" baseline="3472" dirty="0">
                <a:latin typeface="Times New Roman"/>
                <a:cs typeface="Times New Roman"/>
              </a:rPr>
              <a:t>T</a:t>
            </a:r>
            <a:r>
              <a:rPr sz="1200" baseline="3472" dirty="0">
                <a:latin typeface="Times New Roman"/>
                <a:cs typeface="Times New Roman"/>
              </a:rPr>
              <a:t>T</a:t>
            </a:r>
            <a:r>
              <a:rPr sz="1200" spc="-67" baseline="3472" dirty="0">
                <a:latin typeface="Times New Roman"/>
                <a:cs typeface="Times New Roman"/>
              </a:rPr>
              <a:t> </a:t>
            </a:r>
            <a:r>
              <a:rPr sz="1200" spc="112" baseline="3472" dirty="0">
                <a:latin typeface="Times New Roman"/>
                <a:cs typeface="Times New Roman"/>
              </a:rPr>
              <a:t>T</a:t>
            </a:r>
            <a:r>
              <a:rPr sz="1200" spc="120" baseline="3472" dirty="0">
                <a:latin typeface="Times New Roman"/>
                <a:cs typeface="Times New Roman"/>
              </a:rPr>
              <a:t>T</a:t>
            </a:r>
            <a:r>
              <a:rPr sz="1200" spc="82" baseline="3472" dirty="0">
                <a:latin typeface="Times New Roman"/>
                <a:cs typeface="Times New Roman"/>
              </a:rPr>
              <a:t>C</a:t>
            </a:r>
            <a:r>
              <a:rPr sz="1200" spc="89" baseline="6944" dirty="0">
                <a:latin typeface="Times New Roman"/>
                <a:cs typeface="Times New Roman"/>
              </a:rPr>
              <a:t>C</a:t>
            </a:r>
            <a:r>
              <a:rPr sz="1200" spc="112" baseline="3472" dirty="0">
                <a:latin typeface="Times New Roman"/>
                <a:cs typeface="Times New Roman"/>
              </a:rPr>
              <a:t>G</a:t>
            </a:r>
            <a:r>
              <a:rPr sz="1200" spc="82" baseline="3472" dirty="0">
                <a:latin typeface="Times New Roman"/>
                <a:cs typeface="Times New Roman"/>
              </a:rPr>
              <a:t>C</a:t>
            </a:r>
            <a:r>
              <a:rPr sz="800" spc="-25" dirty="0">
                <a:latin typeface="Times New Roman"/>
                <a:cs typeface="Times New Roman"/>
              </a:rPr>
              <a:t>C</a:t>
            </a:r>
            <a:r>
              <a:rPr sz="1200" baseline="3472" dirty="0">
                <a:latin typeface="Times New Roman"/>
                <a:cs typeface="Times New Roman"/>
              </a:rPr>
              <a:t>A</a:t>
            </a:r>
            <a:r>
              <a:rPr sz="1200" spc="-150" baseline="3472" dirty="0">
                <a:latin typeface="Times New Roman"/>
                <a:cs typeface="Times New Roman"/>
              </a:rPr>
              <a:t> </a:t>
            </a:r>
            <a:r>
              <a:rPr sz="800" dirty="0">
                <a:latin typeface="Times New Roman"/>
                <a:cs typeface="Times New Roman"/>
              </a:rPr>
              <a:t>T</a:t>
            </a:r>
            <a:r>
              <a:rPr sz="800" spc="-75" dirty="0">
                <a:latin typeface="Times New Roman"/>
                <a:cs typeface="Times New Roman"/>
              </a:rPr>
              <a:t> </a:t>
            </a:r>
            <a:r>
              <a:rPr sz="800" dirty="0">
                <a:latin typeface="Times New Roman"/>
                <a:cs typeface="Times New Roman"/>
              </a:rPr>
              <a:t>C</a:t>
            </a:r>
            <a:r>
              <a:rPr sz="800" spc="-10" dirty="0">
                <a:latin typeface="Times New Roman"/>
                <a:cs typeface="Times New Roman"/>
              </a:rPr>
              <a:t> </a:t>
            </a:r>
            <a:r>
              <a:rPr sz="1200" spc="15" baseline="3472" dirty="0">
                <a:latin typeface="Times New Roman"/>
                <a:cs typeface="Times New Roman"/>
              </a:rPr>
              <a:t>T</a:t>
            </a:r>
            <a:r>
              <a:rPr sz="1200" spc="67" baseline="3472" dirty="0">
                <a:latin typeface="Times New Roman"/>
                <a:cs typeface="Times New Roman"/>
              </a:rPr>
              <a:t>A</a:t>
            </a:r>
            <a:r>
              <a:rPr sz="1200" spc="-75" baseline="3472" dirty="0">
                <a:latin typeface="Times New Roman"/>
                <a:cs typeface="Times New Roman"/>
              </a:rPr>
              <a:t>A</a:t>
            </a:r>
            <a:r>
              <a:rPr sz="1200" spc="89" baseline="3472" dirty="0">
                <a:latin typeface="Times New Roman"/>
                <a:cs typeface="Times New Roman"/>
              </a:rPr>
              <a:t>A</a:t>
            </a:r>
            <a:r>
              <a:rPr sz="1200" baseline="3472" dirty="0">
                <a:latin typeface="Times New Roman"/>
                <a:cs typeface="Times New Roman"/>
              </a:rPr>
              <a:t>A</a:t>
            </a:r>
            <a:r>
              <a:rPr sz="1200" spc="-142" baseline="3472" dirty="0">
                <a:latin typeface="Times New Roman"/>
                <a:cs typeface="Times New Roman"/>
              </a:rPr>
              <a:t> </a:t>
            </a:r>
            <a:r>
              <a:rPr sz="1200" spc="52" baseline="3472" dirty="0">
                <a:latin typeface="Times New Roman"/>
                <a:cs typeface="Times New Roman"/>
              </a:rPr>
              <a:t>T</a:t>
            </a:r>
            <a:r>
              <a:rPr sz="1200" baseline="3472" dirty="0">
                <a:latin typeface="Times New Roman"/>
                <a:cs typeface="Times New Roman"/>
              </a:rPr>
              <a:t>T</a:t>
            </a:r>
            <a:r>
              <a:rPr sz="1200" spc="-112" baseline="3472" dirty="0">
                <a:latin typeface="Times New Roman"/>
                <a:cs typeface="Times New Roman"/>
              </a:rPr>
              <a:t> </a:t>
            </a:r>
            <a:r>
              <a:rPr sz="1200" spc="127" baseline="3472" dirty="0">
                <a:latin typeface="Times New Roman"/>
                <a:cs typeface="Times New Roman"/>
              </a:rPr>
              <a:t>C</a:t>
            </a:r>
            <a:r>
              <a:rPr sz="1200" spc="-7" baseline="6944" dirty="0">
                <a:latin typeface="Times New Roman"/>
                <a:cs typeface="Times New Roman"/>
              </a:rPr>
              <a:t>T</a:t>
            </a:r>
            <a:r>
              <a:rPr sz="1200" baseline="6944" dirty="0">
                <a:latin typeface="Times New Roman"/>
                <a:cs typeface="Times New Roman"/>
              </a:rPr>
              <a:t>A</a:t>
            </a:r>
            <a:r>
              <a:rPr sz="1200" spc="-142" baseline="6944" dirty="0">
                <a:latin typeface="Times New Roman"/>
                <a:cs typeface="Times New Roman"/>
              </a:rPr>
              <a:t> </a:t>
            </a:r>
            <a:r>
              <a:rPr sz="1200" baseline="6944" dirty="0">
                <a:latin typeface="Times New Roman"/>
                <a:cs typeface="Times New Roman"/>
              </a:rPr>
              <a:t>T</a:t>
            </a:r>
            <a:r>
              <a:rPr sz="1200" spc="-104" baseline="6944" dirty="0">
                <a:latin typeface="Times New Roman"/>
                <a:cs typeface="Times New Roman"/>
              </a:rPr>
              <a:t> </a:t>
            </a:r>
            <a:r>
              <a:rPr sz="1200" baseline="3472" dirty="0">
                <a:latin typeface="Times New Roman"/>
                <a:cs typeface="Times New Roman"/>
              </a:rPr>
              <a:t>T</a:t>
            </a:r>
            <a:endParaRPr sz="1200" baseline="3472">
              <a:latin typeface="Times New Roman"/>
              <a:cs typeface="Times New Roman"/>
            </a:endParaRPr>
          </a:p>
        </p:txBody>
      </p:sp>
      <p:sp>
        <p:nvSpPr>
          <p:cNvPr id="135" name="object 135"/>
          <p:cNvSpPr/>
          <p:nvPr/>
        </p:nvSpPr>
        <p:spPr>
          <a:xfrm>
            <a:off x="5410200" y="3864864"/>
            <a:ext cx="3429000" cy="0"/>
          </a:xfrm>
          <a:custGeom>
            <a:avLst/>
            <a:gdLst/>
            <a:ahLst/>
            <a:cxnLst/>
            <a:rect l="l" t="t" r="r" b="b"/>
            <a:pathLst>
              <a:path w="3429000">
                <a:moveTo>
                  <a:pt x="0" y="0"/>
                </a:moveTo>
                <a:lnTo>
                  <a:pt x="3428999" y="0"/>
                </a:lnTo>
              </a:path>
            </a:pathLst>
          </a:custGeom>
          <a:ln w="9143">
            <a:solidFill>
              <a:srgbClr val="000000"/>
            </a:solidFill>
          </a:ln>
        </p:spPr>
        <p:txBody>
          <a:bodyPr wrap="square" lIns="0" tIns="0" rIns="0" bIns="0" rtlCol="0"/>
          <a:lstStyle/>
          <a:p>
            <a:endParaRPr/>
          </a:p>
        </p:txBody>
      </p:sp>
      <p:sp>
        <p:nvSpPr>
          <p:cNvPr id="136" name="object 136"/>
          <p:cNvSpPr/>
          <p:nvPr/>
        </p:nvSpPr>
        <p:spPr>
          <a:xfrm>
            <a:off x="54864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37" name="object 137"/>
          <p:cNvSpPr/>
          <p:nvPr/>
        </p:nvSpPr>
        <p:spPr>
          <a:xfrm>
            <a:off x="55626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38" name="object 138"/>
          <p:cNvSpPr/>
          <p:nvPr/>
        </p:nvSpPr>
        <p:spPr>
          <a:xfrm>
            <a:off x="56388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39" name="object 139"/>
          <p:cNvSpPr/>
          <p:nvPr/>
        </p:nvSpPr>
        <p:spPr>
          <a:xfrm>
            <a:off x="57150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40" name="object 140"/>
          <p:cNvSpPr/>
          <p:nvPr/>
        </p:nvSpPr>
        <p:spPr>
          <a:xfrm>
            <a:off x="57912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41" name="object 141"/>
          <p:cNvSpPr/>
          <p:nvPr/>
        </p:nvSpPr>
        <p:spPr>
          <a:xfrm>
            <a:off x="58674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42" name="object 142"/>
          <p:cNvSpPr/>
          <p:nvPr/>
        </p:nvSpPr>
        <p:spPr>
          <a:xfrm>
            <a:off x="5416295"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43" name="object 143"/>
          <p:cNvSpPr/>
          <p:nvPr/>
        </p:nvSpPr>
        <p:spPr>
          <a:xfrm>
            <a:off x="59436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44" name="object 144"/>
          <p:cNvSpPr/>
          <p:nvPr/>
        </p:nvSpPr>
        <p:spPr>
          <a:xfrm>
            <a:off x="60198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45" name="object 145"/>
          <p:cNvSpPr/>
          <p:nvPr/>
        </p:nvSpPr>
        <p:spPr>
          <a:xfrm>
            <a:off x="60960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46" name="object 146"/>
          <p:cNvSpPr/>
          <p:nvPr/>
        </p:nvSpPr>
        <p:spPr>
          <a:xfrm>
            <a:off x="61722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47" name="object 147"/>
          <p:cNvSpPr/>
          <p:nvPr/>
        </p:nvSpPr>
        <p:spPr>
          <a:xfrm>
            <a:off x="6329171"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48" name="object 148"/>
          <p:cNvSpPr/>
          <p:nvPr/>
        </p:nvSpPr>
        <p:spPr>
          <a:xfrm>
            <a:off x="62484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49" name="object 149"/>
          <p:cNvSpPr/>
          <p:nvPr/>
        </p:nvSpPr>
        <p:spPr>
          <a:xfrm>
            <a:off x="64008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50" name="object 150"/>
          <p:cNvSpPr/>
          <p:nvPr/>
        </p:nvSpPr>
        <p:spPr>
          <a:xfrm>
            <a:off x="64770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51" name="object 151"/>
          <p:cNvSpPr/>
          <p:nvPr/>
        </p:nvSpPr>
        <p:spPr>
          <a:xfrm>
            <a:off x="65532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52" name="object 152"/>
          <p:cNvSpPr/>
          <p:nvPr/>
        </p:nvSpPr>
        <p:spPr>
          <a:xfrm>
            <a:off x="66294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53" name="object 153"/>
          <p:cNvSpPr/>
          <p:nvPr/>
        </p:nvSpPr>
        <p:spPr>
          <a:xfrm>
            <a:off x="6769607"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54" name="object 154"/>
          <p:cNvSpPr/>
          <p:nvPr/>
        </p:nvSpPr>
        <p:spPr>
          <a:xfrm>
            <a:off x="6845807"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55" name="object 155"/>
          <p:cNvSpPr/>
          <p:nvPr/>
        </p:nvSpPr>
        <p:spPr>
          <a:xfrm>
            <a:off x="6922007"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56" name="object 156"/>
          <p:cNvSpPr/>
          <p:nvPr/>
        </p:nvSpPr>
        <p:spPr>
          <a:xfrm>
            <a:off x="6998207"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57" name="object 157"/>
          <p:cNvSpPr/>
          <p:nvPr/>
        </p:nvSpPr>
        <p:spPr>
          <a:xfrm>
            <a:off x="7074407"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58" name="object 158"/>
          <p:cNvSpPr/>
          <p:nvPr/>
        </p:nvSpPr>
        <p:spPr>
          <a:xfrm>
            <a:off x="7150607"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59" name="object 159"/>
          <p:cNvSpPr/>
          <p:nvPr/>
        </p:nvSpPr>
        <p:spPr>
          <a:xfrm>
            <a:off x="6699503"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60" name="object 160"/>
          <p:cNvSpPr/>
          <p:nvPr/>
        </p:nvSpPr>
        <p:spPr>
          <a:xfrm>
            <a:off x="7226807"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61" name="object 161"/>
          <p:cNvSpPr/>
          <p:nvPr/>
        </p:nvSpPr>
        <p:spPr>
          <a:xfrm>
            <a:off x="7303007"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62" name="object 162"/>
          <p:cNvSpPr/>
          <p:nvPr/>
        </p:nvSpPr>
        <p:spPr>
          <a:xfrm>
            <a:off x="7379207"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63" name="object 163"/>
          <p:cNvSpPr/>
          <p:nvPr/>
        </p:nvSpPr>
        <p:spPr>
          <a:xfrm>
            <a:off x="7455407"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64" name="object 164"/>
          <p:cNvSpPr/>
          <p:nvPr/>
        </p:nvSpPr>
        <p:spPr>
          <a:xfrm>
            <a:off x="7612379"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65" name="object 165"/>
          <p:cNvSpPr/>
          <p:nvPr/>
        </p:nvSpPr>
        <p:spPr>
          <a:xfrm>
            <a:off x="7531607"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66" name="object 166"/>
          <p:cNvSpPr/>
          <p:nvPr/>
        </p:nvSpPr>
        <p:spPr>
          <a:xfrm>
            <a:off x="7684007"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67" name="object 167"/>
          <p:cNvSpPr/>
          <p:nvPr/>
        </p:nvSpPr>
        <p:spPr>
          <a:xfrm>
            <a:off x="7760207"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68" name="object 168"/>
          <p:cNvSpPr/>
          <p:nvPr/>
        </p:nvSpPr>
        <p:spPr>
          <a:xfrm>
            <a:off x="7836407"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69" name="object 169"/>
          <p:cNvSpPr/>
          <p:nvPr/>
        </p:nvSpPr>
        <p:spPr>
          <a:xfrm>
            <a:off x="7918703"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70" name="object 170"/>
          <p:cNvSpPr/>
          <p:nvPr/>
        </p:nvSpPr>
        <p:spPr>
          <a:xfrm>
            <a:off x="80772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71" name="object 171"/>
          <p:cNvSpPr/>
          <p:nvPr/>
        </p:nvSpPr>
        <p:spPr>
          <a:xfrm>
            <a:off x="81534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72" name="object 172"/>
          <p:cNvSpPr/>
          <p:nvPr/>
        </p:nvSpPr>
        <p:spPr>
          <a:xfrm>
            <a:off x="82296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73" name="object 173"/>
          <p:cNvSpPr/>
          <p:nvPr/>
        </p:nvSpPr>
        <p:spPr>
          <a:xfrm>
            <a:off x="83058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74" name="object 174"/>
          <p:cNvSpPr/>
          <p:nvPr/>
        </p:nvSpPr>
        <p:spPr>
          <a:xfrm>
            <a:off x="83820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75" name="object 175"/>
          <p:cNvSpPr/>
          <p:nvPr/>
        </p:nvSpPr>
        <p:spPr>
          <a:xfrm>
            <a:off x="84582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76" name="object 176"/>
          <p:cNvSpPr/>
          <p:nvPr/>
        </p:nvSpPr>
        <p:spPr>
          <a:xfrm>
            <a:off x="8007095"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77" name="object 177"/>
          <p:cNvSpPr/>
          <p:nvPr/>
        </p:nvSpPr>
        <p:spPr>
          <a:xfrm>
            <a:off x="85344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78" name="object 178"/>
          <p:cNvSpPr/>
          <p:nvPr/>
        </p:nvSpPr>
        <p:spPr>
          <a:xfrm>
            <a:off x="86106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79" name="object 179"/>
          <p:cNvSpPr/>
          <p:nvPr/>
        </p:nvSpPr>
        <p:spPr>
          <a:xfrm>
            <a:off x="86868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80" name="object 180"/>
          <p:cNvSpPr/>
          <p:nvPr/>
        </p:nvSpPr>
        <p:spPr>
          <a:xfrm>
            <a:off x="87630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81" name="object 181"/>
          <p:cNvSpPr/>
          <p:nvPr/>
        </p:nvSpPr>
        <p:spPr>
          <a:xfrm>
            <a:off x="8839200" y="3788664"/>
            <a:ext cx="0" cy="76200"/>
          </a:xfrm>
          <a:custGeom>
            <a:avLst/>
            <a:gdLst/>
            <a:ahLst/>
            <a:cxnLst/>
            <a:rect l="l" t="t" r="r" b="b"/>
            <a:pathLst>
              <a:path h="76200">
                <a:moveTo>
                  <a:pt x="0" y="76199"/>
                </a:moveTo>
                <a:lnTo>
                  <a:pt x="0" y="0"/>
                </a:lnTo>
              </a:path>
            </a:pathLst>
          </a:custGeom>
          <a:ln w="9143">
            <a:solidFill>
              <a:srgbClr val="000000"/>
            </a:solidFill>
          </a:ln>
        </p:spPr>
        <p:txBody>
          <a:bodyPr wrap="square" lIns="0" tIns="0" rIns="0" bIns="0" rtlCol="0"/>
          <a:lstStyle/>
          <a:p>
            <a:endParaRPr/>
          </a:p>
        </p:txBody>
      </p:sp>
      <p:sp>
        <p:nvSpPr>
          <p:cNvPr id="182" name="object 182"/>
          <p:cNvSpPr/>
          <p:nvPr/>
        </p:nvSpPr>
        <p:spPr>
          <a:xfrm>
            <a:off x="5471159" y="3646932"/>
            <a:ext cx="204215" cy="234695"/>
          </a:xfrm>
          <a:prstGeom prst="rect">
            <a:avLst/>
          </a:prstGeom>
          <a:blipFill>
            <a:blip r:embed="rId64" cstate="print"/>
            <a:stretch>
              <a:fillRect/>
            </a:stretch>
          </a:blipFill>
        </p:spPr>
        <p:txBody>
          <a:bodyPr wrap="square" lIns="0" tIns="0" rIns="0" bIns="0" rtlCol="0"/>
          <a:lstStyle/>
          <a:p>
            <a:endParaRPr/>
          </a:p>
        </p:txBody>
      </p:sp>
      <p:sp>
        <p:nvSpPr>
          <p:cNvPr id="183" name="object 183"/>
          <p:cNvSpPr/>
          <p:nvPr/>
        </p:nvSpPr>
        <p:spPr>
          <a:xfrm>
            <a:off x="5388864" y="3645408"/>
            <a:ext cx="204215" cy="234695"/>
          </a:xfrm>
          <a:prstGeom prst="rect">
            <a:avLst/>
          </a:prstGeom>
          <a:blipFill>
            <a:blip r:embed="rId65" cstate="print"/>
            <a:stretch>
              <a:fillRect/>
            </a:stretch>
          </a:blipFill>
        </p:spPr>
        <p:txBody>
          <a:bodyPr wrap="square" lIns="0" tIns="0" rIns="0" bIns="0" rtlCol="0"/>
          <a:lstStyle/>
          <a:p>
            <a:endParaRPr/>
          </a:p>
        </p:txBody>
      </p:sp>
      <p:sp>
        <p:nvSpPr>
          <p:cNvPr id="184" name="object 184"/>
          <p:cNvSpPr/>
          <p:nvPr/>
        </p:nvSpPr>
        <p:spPr>
          <a:xfrm>
            <a:off x="5315711" y="3646932"/>
            <a:ext cx="214884" cy="234695"/>
          </a:xfrm>
          <a:prstGeom prst="rect">
            <a:avLst/>
          </a:prstGeom>
          <a:blipFill>
            <a:blip r:embed="rId66" cstate="print"/>
            <a:stretch>
              <a:fillRect/>
            </a:stretch>
          </a:blipFill>
        </p:spPr>
        <p:txBody>
          <a:bodyPr wrap="square" lIns="0" tIns="0" rIns="0" bIns="0" rtlCol="0"/>
          <a:lstStyle/>
          <a:p>
            <a:endParaRPr/>
          </a:p>
        </p:txBody>
      </p:sp>
      <p:sp>
        <p:nvSpPr>
          <p:cNvPr id="185" name="object 185"/>
          <p:cNvSpPr/>
          <p:nvPr/>
        </p:nvSpPr>
        <p:spPr>
          <a:xfrm>
            <a:off x="5701284" y="3645408"/>
            <a:ext cx="204215" cy="234695"/>
          </a:xfrm>
          <a:prstGeom prst="rect">
            <a:avLst/>
          </a:prstGeom>
          <a:blipFill>
            <a:blip r:embed="rId67" cstate="print"/>
            <a:stretch>
              <a:fillRect/>
            </a:stretch>
          </a:blipFill>
        </p:spPr>
        <p:txBody>
          <a:bodyPr wrap="square" lIns="0" tIns="0" rIns="0" bIns="0" rtlCol="0"/>
          <a:lstStyle/>
          <a:p>
            <a:endParaRPr/>
          </a:p>
        </p:txBody>
      </p:sp>
      <p:sp>
        <p:nvSpPr>
          <p:cNvPr id="186" name="object 186"/>
          <p:cNvSpPr/>
          <p:nvPr/>
        </p:nvSpPr>
        <p:spPr>
          <a:xfrm>
            <a:off x="5618988" y="3643884"/>
            <a:ext cx="204215" cy="234695"/>
          </a:xfrm>
          <a:prstGeom prst="rect">
            <a:avLst/>
          </a:prstGeom>
          <a:blipFill>
            <a:blip r:embed="rId68" cstate="print"/>
            <a:stretch>
              <a:fillRect/>
            </a:stretch>
          </a:blipFill>
        </p:spPr>
        <p:txBody>
          <a:bodyPr wrap="square" lIns="0" tIns="0" rIns="0" bIns="0" rtlCol="0"/>
          <a:lstStyle/>
          <a:p>
            <a:endParaRPr/>
          </a:p>
        </p:txBody>
      </p:sp>
      <p:sp>
        <p:nvSpPr>
          <p:cNvPr id="187" name="object 187"/>
          <p:cNvSpPr/>
          <p:nvPr/>
        </p:nvSpPr>
        <p:spPr>
          <a:xfrm>
            <a:off x="5535167" y="3646932"/>
            <a:ext cx="214884" cy="234695"/>
          </a:xfrm>
          <a:prstGeom prst="rect">
            <a:avLst/>
          </a:prstGeom>
          <a:blipFill>
            <a:blip r:embed="rId69" cstate="print"/>
            <a:stretch>
              <a:fillRect/>
            </a:stretch>
          </a:blipFill>
        </p:spPr>
        <p:txBody>
          <a:bodyPr wrap="square" lIns="0" tIns="0" rIns="0" bIns="0" rtlCol="0"/>
          <a:lstStyle/>
          <a:p>
            <a:endParaRPr/>
          </a:p>
        </p:txBody>
      </p:sp>
      <p:sp>
        <p:nvSpPr>
          <p:cNvPr id="188" name="object 188"/>
          <p:cNvSpPr/>
          <p:nvPr/>
        </p:nvSpPr>
        <p:spPr>
          <a:xfrm>
            <a:off x="5926835" y="3645408"/>
            <a:ext cx="204215" cy="234695"/>
          </a:xfrm>
          <a:prstGeom prst="rect">
            <a:avLst/>
          </a:prstGeom>
          <a:blipFill>
            <a:blip r:embed="rId70" cstate="print"/>
            <a:stretch>
              <a:fillRect/>
            </a:stretch>
          </a:blipFill>
        </p:spPr>
        <p:txBody>
          <a:bodyPr wrap="square" lIns="0" tIns="0" rIns="0" bIns="0" rtlCol="0"/>
          <a:lstStyle/>
          <a:p>
            <a:endParaRPr/>
          </a:p>
        </p:txBody>
      </p:sp>
      <p:sp>
        <p:nvSpPr>
          <p:cNvPr id="189" name="object 189"/>
          <p:cNvSpPr/>
          <p:nvPr/>
        </p:nvSpPr>
        <p:spPr>
          <a:xfrm>
            <a:off x="5843015" y="3643884"/>
            <a:ext cx="211836" cy="234695"/>
          </a:xfrm>
          <a:prstGeom prst="rect">
            <a:avLst/>
          </a:prstGeom>
          <a:blipFill>
            <a:blip r:embed="rId71" cstate="print"/>
            <a:stretch>
              <a:fillRect/>
            </a:stretch>
          </a:blipFill>
        </p:spPr>
        <p:txBody>
          <a:bodyPr wrap="square" lIns="0" tIns="0" rIns="0" bIns="0" rtlCol="0"/>
          <a:lstStyle/>
          <a:p>
            <a:endParaRPr/>
          </a:p>
        </p:txBody>
      </p:sp>
      <p:sp>
        <p:nvSpPr>
          <p:cNvPr id="190" name="object 190"/>
          <p:cNvSpPr/>
          <p:nvPr/>
        </p:nvSpPr>
        <p:spPr>
          <a:xfrm>
            <a:off x="5772911" y="3646932"/>
            <a:ext cx="214884" cy="234695"/>
          </a:xfrm>
          <a:prstGeom prst="rect">
            <a:avLst/>
          </a:prstGeom>
          <a:blipFill>
            <a:blip r:embed="rId72" cstate="print"/>
            <a:stretch>
              <a:fillRect/>
            </a:stretch>
          </a:blipFill>
        </p:spPr>
        <p:txBody>
          <a:bodyPr wrap="square" lIns="0" tIns="0" rIns="0" bIns="0" rtlCol="0"/>
          <a:lstStyle/>
          <a:p>
            <a:endParaRPr/>
          </a:p>
        </p:txBody>
      </p:sp>
      <p:sp>
        <p:nvSpPr>
          <p:cNvPr id="191" name="object 191"/>
          <p:cNvSpPr/>
          <p:nvPr/>
        </p:nvSpPr>
        <p:spPr>
          <a:xfrm>
            <a:off x="6149340" y="3645408"/>
            <a:ext cx="214884" cy="234695"/>
          </a:xfrm>
          <a:prstGeom prst="rect">
            <a:avLst/>
          </a:prstGeom>
          <a:blipFill>
            <a:blip r:embed="rId73" cstate="print"/>
            <a:stretch>
              <a:fillRect/>
            </a:stretch>
          </a:blipFill>
        </p:spPr>
        <p:txBody>
          <a:bodyPr wrap="square" lIns="0" tIns="0" rIns="0" bIns="0" rtlCol="0"/>
          <a:lstStyle/>
          <a:p>
            <a:endParaRPr/>
          </a:p>
        </p:txBody>
      </p:sp>
      <p:sp>
        <p:nvSpPr>
          <p:cNvPr id="192" name="object 192"/>
          <p:cNvSpPr/>
          <p:nvPr/>
        </p:nvSpPr>
        <p:spPr>
          <a:xfrm>
            <a:off x="6073140" y="3643884"/>
            <a:ext cx="204215" cy="234695"/>
          </a:xfrm>
          <a:prstGeom prst="rect">
            <a:avLst/>
          </a:prstGeom>
          <a:blipFill>
            <a:blip r:embed="rId74" cstate="print"/>
            <a:stretch>
              <a:fillRect/>
            </a:stretch>
          </a:blipFill>
        </p:spPr>
        <p:txBody>
          <a:bodyPr wrap="square" lIns="0" tIns="0" rIns="0" bIns="0" rtlCol="0"/>
          <a:lstStyle/>
          <a:p>
            <a:endParaRPr/>
          </a:p>
        </p:txBody>
      </p:sp>
      <p:sp>
        <p:nvSpPr>
          <p:cNvPr id="193" name="object 193"/>
          <p:cNvSpPr/>
          <p:nvPr/>
        </p:nvSpPr>
        <p:spPr>
          <a:xfrm>
            <a:off x="6006084" y="3646932"/>
            <a:ext cx="204215" cy="234695"/>
          </a:xfrm>
          <a:prstGeom prst="rect">
            <a:avLst/>
          </a:prstGeom>
          <a:blipFill>
            <a:blip r:embed="rId75" cstate="print"/>
            <a:stretch>
              <a:fillRect/>
            </a:stretch>
          </a:blipFill>
        </p:spPr>
        <p:txBody>
          <a:bodyPr wrap="square" lIns="0" tIns="0" rIns="0" bIns="0" rtlCol="0"/>
          <a:lstStyle/>
          <a:p>
            <a:endParaRPr/>
          </a:p>
        </p:txBody>
      </p:sp>
      <p:sp>
        <p:nvSpPr>
          <p:cNvPr id="194" name="object 194"/>
          <p:cNvSpPr/>
          <p:nvPr/>
        </p:nvSpPr>
        <p:spPr>
          <a:xfrm>
            <a:off x="6379464" y="3645408"/>
            <a:ext cx="214884" cy="234695"/>
          </a:xfrm>
          <a:prstGeom prst="rect">
            <a:avLst/>
          </a:prstGeom>
          <a:blipFill>
            <a:blip r:embed="rId76" cstate="print"/>
            <a:stretch>
              <a:fillRect/>
            </a:stretch>
          </a:blipFill>
        </p:spPr>
        <p:txBody>
          <a:bodyPr wrap="square" lIns="0" tIns="0" rIns="0" bIns="0" rtlCol="0"/>
          <a:lstStyle/>
          <a:p>
            <a:endParaRPr/>
          </a:p>
        </p:txBody>
      </p:sp>
      <p:sp>
        <p:nvSpPr>
          <p:cNvPr id="195" name="object 195"/>
          <p:cNvSpPr/>
          <p:nvPr/>
        </p:nvSpPr>
        <p:spPr>
          <a:xfrm>
            <a:off x="6303264" y="3643884"/>
            <a:ext cx="204215" cy="234695"/>
          </a:xfrm>
          <a:prstGeom prst="rect">
            <a:avLst/>
          </a:prstGeom>
          <a:blipFill>
            <a:blip r:embed="rId77" cstate="print"/>
            <a:stretch>
              <a:fillRect/>
            </a:stretch>
          </a:blipFill>
        </p:spPr>
        <p:txBody>
          <a:bodyPr wrap="square" lIns="0" tIns="0" rIns="0" bIns="0" rtlCol="0"/>
          <a:lstStyle/>
          <a:p>
            <a:endParaRPr/>
          </a:p>
        </p:txBody>
      </p:sp>
      <p:sp>
        <p:nvSpPr>
          <p:cNvPr id="196" name="object 196"/>
          <p:cNvSpPr/>
          <p:nvPr/>
        </p:nvSpPr>
        <p:spPr>
          <a:xfrm>
            <a:off x="6233159" y="3646932"/>
            <a:ext cx="211836" cy="234695"/>
          </a:xfrm>
          <a:prstGeom prst="rect">
            <a:avLst/>
          </a:prstGeom>
          <a:blipFill>
            <a:blip r:embed="rId78" cstate="print"/>
            <a:stretch>
              <a:fillRect/>
            </a:stretch>
          </a:blipFill>
        </p:spPr>
        <p:txBody>
          <a:bodyPr wrap="square" lIns="0" tIns="0" rIns="0" bIns="0" rtlCol="0"/>
          <a:lstStyle/>
          <a:p>
            <a:endParaRPr/>
          </a:p>
        </p:txBody>
      </p:sp>
      <p:sp>
        <p:nvSpPr>
          <p:cNvPr id="197" name="object 197"/>
          <p:cNvSpPr/>
          <p:nvPr/>
        </p:nvSpPr>
        <p:spPr>
          <a:xfrm>
            <a:off x="6611111" y="3645408"/>
            <a:ext cx="204216" cy="234695"/>
          </a:xfrm>
          <a:prstGeom prst="rect">
            <a:avLst/>
          </a:prstGeom>
          <a:blipFill>
            <a:blip r:embed="rId79" cstate="print"/>
            <a:stretch>
              <a:fillRect/>
            </a:stretch>
          </a:blipFill>
        </p:spPr>
        <p:txBody>
          <a:bodyPr wrap="square" lIns="0" tIns="0" rIns="0" bIns="0" rtlCol="0"/>
          <a:lstStyle/>
          <a:p>
            <a:endParaRPr/>
          </a:p>
        </p:txBody>
      </p:sp>
      <p:sp>
        <p:nvSpPr>
          <p:cNvPr id="198" name="object 198"/>
          <p:cNvSpPr/>
          <p:nvPr/>
        </p:nvSpPr>
        <p:spPr>
          <a:xfrm>
            <a:off x="6524243" y="3643884"/>
            <a:ext cx="214883" cy="234695"/>
          </a:xfrm>
          <a:prstGeom prst="rect">
            <a:avLst/>
          </a:prstGeom>
          <a:blipFill>
            <a:blip r:embed="rId80" cstate="print"/>
            <a:stretch>
              <a:fillRect/>
            </a:stretch>
          </a:blipFill>
        </p:spPr>
        <p:txBody>
          <a:bodyPr wrap="square" lIns="0" tIns="0" rIns="0" bIns="0" rtlCol="0"/>
          <a:lstStyle/>
          <a:p>
            <a:endParaRPr/>
          </a:p>
        </p:txBody>
      </p:sp>
      <p:sp>
        <p:nvSpPr>
          <p:cNvPr id="199" name="object 199"/>
          <p:cNvSpPr/>
          <p:nvPr/>
        </p:nvSpPr>
        <p:spPr>
          <a:xfrm>
            <a:off x="6461759" y="3646932"/>
            <a:ext cx="204216" cy="234695"/>
          </a:xfrm>
          <a:prstGeom prst="rect">
            <a:avLst/>
          </a:prstGeom>
          <a:blipFill>
            <a:blip r:embed="rId81" cstate="print"/>
            <a:stretch>
              <a:fillRect/>
            </a:stretch>
          </a:blipFill>
        </p:spPr>
        <p:txBody>
          <a:bodyPr wrap="square" lIns="0" tIns="0" rIns="0" bIns="0" rtlCol="0"/>
          <a:lstStyle/>
          <a:p>
            <a:endParaRPr/>
          </a:p>
        </p:txBody>
      </p:sp>
      <p:sp>
        <p:nvSpPr>
          <p:cNvPr id="200" name="object 200"/>
          <p:cNvSpPr/>
          <p:nvPr/>
        </p:nvSpPr>
        <p:spPr>
          <a:xfrm>
            <a:off x="6835140" y="3642359"/>
            <a:ext cx="204216" cy="234695"/>
          </a:xfrm>
          <a:prstGeom prst="rect">
            <a:avLst/>
          </a:prstGeom>
          <a:blipFill>
            <a:blip r:embed="rId82" cstate="print"/>
            <a:stretch>
              <a:fillRect/>
            </a:stretch>
          </a:blipFill>
        </p:spPr>
        <p:txBody>
          <a:bodyPr wrap="square" lIns="0" tIns="0" rIns="0" bIns="0" rtlCol="0"/>
          <a:lstStyle/>
          <a:p>
            <a:endParaRPr/>
          </a:p>
        </p:txBody>
      </p:sp>
      <p:sp>
        <p:nvSpPr>
          <p:cNvPr id="201" name="object 201"/>
          <p:cNvSpPr/>
          <p:nvPr/>
        </p:nvSpPr>
        <p:spPr>
          <a:xfrm>
            <a:off x="6748271" y="3640835"/>
            <a:ext cx="214883" cy="234695"/>
          </a:xfrm>
          <a:prstGeom prst="rect">
            <a:avLst/>
          </a:prstGeom>
          <a:blipFill>
            <a:blip r:embed="rId83" cstate="print"/>
            <a:stretch>
              <a:fillRect/>
            </a:stretch>
          </a:blipFill>
        </p:spPr>
        <p:txBody>
          <a:bodyPr wrap="square" lIns="0" tIns="0" rIns="0" bIns="0" rtlCol="0"/>
          <a:lstStyle/>
          <a:p>
            <a:endParaRPr/>
          </a:p>
        </p:txBody>
      </p:sp>
      <p:sp>
        <p:nvSpPr>
          <p:cNvPr id="202" name="object 202"/>
          <p:cNvSpPr/>
          <p:nvPr/>
        </p:nvSpPr>
        <p:spPr>
          <a:xfrm>
            <a:off x="6687311" y="3642359"/>
            <a:ext cx="204216" cy="234695"/>
          </a:xfrm>
          <a:prstGeom prst="rect">
            <a:avLst/>
          </a:prstGeom>
          <a:blipFill>
            <a:blip r:embed="rId84" cstate="print"/>
            <a:stretch>
              <a:fillRect/>
            </a:stretch>
          </a:blipFill>
        </p:spPr>
        <p:txBody>
          <a:bodyPr wrap="square" lIns="0" tIns="0" rIns="0" bIns="0" rtlCol="0"/>
          <a:lstStyle/>
          <a:p>
            <a:endParaRPr/>
          </a:p>
        </p:txBody>
      </p:sp>
      <p:sp>
        <p:nvSpPr>
          <p:cNvPr id="203" name="object 203"/>
          <p:cNvSpPr/>
          <p:nvPr/>
        </p:nvSpPr>
        <p:spPr>
          <a:xfrm>
            <a:off x="7053071" y="3642359"/>
            <a:ext cx="204216" cy="234695"/>
          </a:xfrm>
          <a:prstGeom prst="rect">
            <a:avLst/>
          </a:prstGeom>
          <a:blipFill>
            <a:blip r:embed="rId85" cstate="print"/>
            <a:stretch>
              <a:fillRect/>
            </a:stretch>
          </a:blipFill>
        </p:spPr>
        <p:txBody>
          <a:bodyPr wrap="square" lIns="0" tIns="0" rIns="0" bIns="0" rtlCol="0"/>
          <a:lstStyle/>
          <a:p>
            <a:endParaRPr/>
          </a:p>
        </p:txBody>
      </p:sp>
      <p:sp>
        <p:nvSpPr>
          <p:cNvPr id="204" name="object 204"/>
          <p:cNvSpPr/>
          <p:nvPr/>
        </p:nvSpPr>
        <p:spPr>
          <a:xfrm>
            <a:off x="6978395" y="3643884"/>
            <a:ext cx="204216" cy="234695"/>
          </a:xfrm>
          <a:prstGeom prst="rect">
            <a:avLst/>
          </a:prstGeom>
          <a:blipFill>
            <a:blip r:embed="rId86" cstate="print"/>
            <a:stretch>
              <a:fillRect/>
            </a:stretch>
          </a:blipFill>
        </p:spPr>
        <p:txBody>
          <a:bodyPr wrap="square" lIns="0" tIns="0" rIns="0" bIns="0" rtlCol="0"/>
          <a:lstStyle/>
          <a:p>
            <a:endParaRPr/>
          </a:p>
        </p:txBody>
      </p:sp>
      <p:sp>
        <p:nvSpPr>
          <p:cNvPr id="205" name="object 205"/>
          <p:cNvSpPr/>
          <p:nvPr/>
        </p:nvSpPr>
        <p:spPr>
          <a:xfrm>
            <a:off x="6908292" y="3646932"/>
            <a:ext cx="211835" cy="234695"/>
          </a:xfrm>
          <a:prstGeom prst="rect">
            <a:avLst/>
          </a:prstGeom>
          <a:blipFill>
            <a:blip r:embed="rId87" cstate="print"/>
            <a:stretch>
              <a:fillRect/>
            </a:stretch>
          </a:blipFill>
        </p:spPr>
        <p:txBody>
          <a:bodyPr wrap="square" lIns="0" tIns="0" rIns="0" bIns="0" rtlCol="0"/>
          <a:lstStyle/>
          <a:p>
            <a:endParaRPr/>
          </a:p>
        </p:txBody>
      </p:sp>
      <p:sp>
        <p:nvSpPr>
          <p:cNvPr id="206" name="object 206"/>
          <p:cNvSpPr/>
          <p:nvPr/>
        </p:nvSpPr>
        <p:spPr>
          <a:xfrm>
            <a:off x="7281671" y="3642359"/>
            <a:ext cx="211835" cy="234695"/>
          </a:xfrm>
          <a:prstGeom prst="rect">
            <a:avLst/>
          </a:prstGeom>
          <a:blipFill>
            <a:blip r:embed="rId88" cstate="print"/>
            <a:stretch>
              <a:fillRect/>
            </a:stretch>
          </a:blipFill>
        </p:spPr>
        <p:txBody>
          <a:bodyPr wrap="square" lIns="0" tIns="0" rIns="0" bIns="0" rtlCol="0"/>
          <a:lstStyle/>
          <a:p>
            <a:endParaRPr/>
          </a:p>
        </p:txBody>
      </p:sp>
      <p:sp>
        <p:nvSpPr>
          <p:cNvPr id="207" name="object 207"/>
          <p:cNvSpPr/>
          <p:nvPr/>
        </p:nvSpPr>
        <p:spPr>
          <a:xfrm>
            <a:off x="7208519" y="3645408"/>
            <a:ext cx="204216" cy="234695"/>
          </a:xfrm>
          <a:prstGeom prst="rect">
            <a:avLst/>
          </a:prstGeom>
          <a:blipFill>
            <a:blip r:embed="rId89" cstate="print"/>
            <a:stretch>
              <a:fillRect/>
            </a:stretch>
          </a:blipFill>
        </p:spPr>
        <p:txBody>
          <a:bodyPr wrap="square" lIns="0" tIns="0" rIns="0" bIns="0" rtlCol="0"/>
          <a:lstStyle/>
          <a:p>
            <a:endParaRPr/>
          </a:p>
        </p:txBody>
      </p:sp>
      <p:sp>
        <p:nvSpPr>
          <p:cNvPr id="208" name="object 208"/>
          <p:cNvSpPr/>
          <p:nvPr/>
        </p:nvSpPr>
        <p:spPr>
          <a:xfrm>
            <a:off x="7135368" y="3642359"/>
            <a:ext cx="204216" cy="234695"/>
          </a:xfrm>
          <a:prstGeom prst="rect">
            <a:avLst/>
          </a:prstGeom>
          <a:blipFill>
            <a:blip r:embed="rId90" cstate="print"/>
            <a:stretch>
              <a:fillRect/>
            </a:stretch>
          </a:blipFill>
        </p:spPr>
        <p:txBody>
          <a:bodyPr wrap="square" lIns="0" tIns="0" rIns="0" bIns="0" rtlCol="0"/>
          <a:lstStyle/>
          <a:p>
            <a:endParaRPr/>
          </a:p>
        </p:txBody>
      </p:sp>
      <p:sp>
        <p:nvSpPr>
          <p:cNvPr id="209" name="object 209"/>
          <p:cNvSpPr/>
          <p:nvPr/>
        </p:nvSpPr>
        <p:spPr>
          <a:xfrm>
            <a:off x="7516368" y="3645408"/>
            <a:ext cx="211835" cy="234695"/>
          </a:xfrm>
          <a:prstGeom prst="rect">
            <a:avLst/>
          </a:prstGeom>
          <a:blipFill>
            <a:blip r:embed="rId91" cstate="print"/>
            <a:stretch>
              <a:fillRect/>
            </a:stretch>
          </a:blipFill>
        </p:spPr>
        <p:txBody>
          <a:bodyPr wrap="square" lIns="0" tIns="0" rIns="0" bIns="0" rtlCol="0"/>
          <a:lstStyle/>
          <a:p>
            <a:endParaRPr/>
          </a:p>
        </p:txBody>
      </p:sp>
      <p:sp>
        <p:nvSpPr>
          <p:cNvPr id="210" name="object 210"/>
          <p:cNvSpPr/>
          <p:nvPr/>
        </p:nvSpPr>
        <p:spPr>
          <a:xfrm>
            <a:off x="7432547" y="3643884"/>
            <a:ext cx="214883" cy="234695"/>
          </a:xfrm>
          <a:prstGeom prst="rect">
            <a:avLst/>
          </a:prstGeom>
          <a:blipFill>
            <a:blip r:embed="rId92" cstate="print"/>
            <a:stretch>
              <a:fillRect/>
            </a:stretch>
          </a:blipFill>
        </p:spPr>
        <p:txBody>
          <a:bodyPr wrap="square" lIns="0" tIns="0" rIns="0" bIns="0" rtlCol="0"/>
          <a:lstStyle/>
          <a:p>
            <a:endParaRPr/>
          </a:p>
        </p:txBody>
      </p:sp>
      <p:sp>
        <p:nvSpPr>
          <p:cNvPr id="211" name="object 211"/>
          <p:cNvSpPr/>
          <p:nvPr/>
        </p:nvSpPr>
        <p:spPr>
          <a:xfrm>
            <a:off x="7356347" y="3640835"/>
            <a:ext cx="211835" cy="234695"/>
          </a:xfrm>
          <a:prstGeom prst="rect">
            <a:avLst/>
          </a:prstGeom>
          <a:blipFill>
            <a:blip r:embed="rId93" cstate="print"/>
            <a:stretch>
              <a:fillRect/>
            </a:stretch>
          </a:blipFill>
        </p:spPr>
        <p:txBody>
          <a:bodyPr wrap="square" lIns="0" tIns="0" rIns="0" bIns="0" rtlCol="0"/>
          <a:lstStyle/>
          <a:p>
            <a:endParaRPr/>
          </a:p>
        </p:txBody>
      </p:sp>
      <p:sp>
        <p:nvSpPr>
          <p:cNvPr id="212" name="object 212"/>
          <p:cNvSpPr/>
          <p:nvPr/>
        </p:nvSpPr>
        <p:spPr>
          <a:xfrm>
            <a:off x="7743443" y="3648455"/>
            <a:ext cx="204216" cy="234695"/>
          </a:xfrm>
          <a:prstGeom prst="rect">
            <a:avLst/>
          </a:prstGeom>
          <a:blipFill>
            <a:blip r:embed="rId94" cstate="print"/>
            <a:stretch>
              <a:fillRect/>
            </a:stretch>
          </a:blipFill>
        </p:spPr>
        <p:txBody>
          <a:bodyPr wrap="square" lIns="0" tIns="0" rIns="0" bIns="0" rtlCol="0"/>
          <a:lstStyle/>
          <a:p>
            <a:endParaRPr/>
          </a:p>
        </p:txBody>
      </p:sp>
      <p:sp>
        <p:nvSpPr>
          <p:cNvPr id="213" name="object 213"/>
          <p:cNvSpPr/>
          <p:nvPr/>
        </p:nvSpPr>
        <p:spPr>
          <a:xfrm>
            <a:off x="7656576" y="3646932"/>
            <a:ext cx="214883" cy="234695"/>
          </a:xfrm>
          <a:prstGeom prst="rect">
            <a:avLst/>
          </a:prstGeom>
          <a:blipFill>
            <a:blip r:embed="rId95" cstate="print"/>
            <a:stretch>
              <a:fillRect/>
            </a:stretch>
          </a:blipFill>
        </p:spPr>
        <p:txBody>
          <a:bodyPr wrap="square" lIns="0" tIns="0" rIns="0" bIns="0" rtlCol="0"/>
          <a:lstStyle/>
          <a:p>
            <a:endParaRPr/>
          </a:p>
        </p:txBody>
      </p:sp>
      <p:sp>
        <p:nvSpPr>
          <p:cNvPr id="214" name="object 214"/>
          <p:cNvSpPr/>
          <p:nvPr/>
        </p:nvSpPr>
        <p:spPr>
          <a:xfrm>
            <a:off x="7592568" y="3648455"/>
            <a:ext cx="211835" cy="234695"/>
          </a:xfrm>
          <a:prstGeom prst="rect">
            <a:avLst/>
          </a:prstGeom>
          <a:blipFill>
            <a:blip r:embed="rId96" cstate="print"/>
            <a:stretch>
              <a:fillRect/>
            </a:stretch>
          </a:blipFill>
        </p:spPr>
        <p:txBody>
          <a:bodyPr wrap="square" lIns="0" tIns="0" rIns="0" bIns="0" rtlCol="0"/>
          <a:lstStyle/>
          <a:p>
            <a:endParaRPr/>
          </a:p>
        </p:txBody>
      </p:sp>
      <p:sp>
        <p:nvSpPr>
          <p:cNvPr id="215" name="object 215"/>
          <p:cNvSpPr/>
          <p:nvPr/>
        </p:nvSpPr>
        <p:spPr>
          <a:xfrm>
            <a:off x="7979664" y="3645408"/>
            <a:ext cx="214883" cy="234695"/>
          </a:xfrm>
          <a:prstGeom prst="rect">
            <a:avLst/>
          </a:prstGeom>
          <a:blipFill>
            <a:blip r:embed="rId97" cstate="print"/>
            <a:stretch>
              <a:fillRect/>
            </a:stretch>
          </a:blipFill>
        </p:spPr>
        <p:txBody>
          <a:bodyPr wrap="square" lIns="0" tIns="0" rIns="0" bIns="0" rtlCol="0"/>
          <a:lstStyle/>
          <a:p>
            <a:endParaRPr/>
          </a:p>
        </p:txBody>
      </p:sp>
      <p:sp>
        <p:nvSpPr>
          <p:cNvPr id="216" name="object 216"/>
          <p:cNvSpPr/>
          <p:nvPr/>
        </p:nvSpPr>
        <p:spPr>
          <a:xfrm>
            <a:off x="7914131" y="3645408"/>
            <a:ext cx="204216" cy="234695"/>
          </a:xfrm>
          <a:prstGeom prst="rect">
            <a:avLst/>
          </a:prstGeom>
          <a:blipFill>
            <a:blip r:embed="rId98" cstate="print"/>
            <a:stretch>
              <a:fillRect/>
            </a:stretch>
          </a:blipFill>
        </p:spPr>
        <p:txBody>
          <a:bodyPr wrap="square" lIns="0" tIns="0" rIns="0" bIns="0" rtlCol="0"/>
          <a:lstStyle/>
          <a:p>
            <a:endParaRPr/>
          </a:p>
        </p:txBody>
      </p:sp>
      <p:sp>
        <p:nvSpPr>
          <p:cNvPr id="217" name="object 217"/>
          <p:cNvSpPr/>
          <p:nvPr/>
        </p:nvSpPr>
        <p:spPr>
          <a:xfrm>
            <a:off x="7822692" y="3649979"/>
            <a:ext cx="211835" cy="234695"/>
          </a:xfrm>
          <a:prstGeom prst="rect">
            <a:avLst/>
          </a:prstGeom>
          <a:blipFill>
            <a:blip r:embed="rId99" cstate="print"/>
            <a:stretch>
              <a:fillRect/>
            </a:stretch>
          </a:blipFill>
        </p:spPr>
        <p:txBody>
          <a:bodyPr wrap="square" lIns="0" tIns="0" rIns="0" bIns="0" rtlCol="0"/>
          <a:lstStyle/>
          <a:p>
            <a:endParaRPr/>
          </a:p>
        </p:txBody>
      </p:sp>
      <p:sp>
        <p:nvSpPr>
          <p:cNvPr id="218" name="object 218"/>
          <p:cNvSpPr/>
          <p:nvPr/>
        </p:nvSpPr>
        <p:spPr>
          <a:xfrm>
            <a:off x="8208264" y="3643884"/>
            <a:ext cx="214883" cy="234695"/>
          </a:xfrm>
          <a:prstGeom prst="rect">
            <a:avLst/>
          </a:prstGeom>
          <a:blipFill>
            <a:blip r:embed="rId100" cstate="print"/>
            <a:stretch>
              <a:fillRect/>
            </a:stretch>
          </a:blipFill>
        </p:spPr>
        <p:txBody>
          <a:bodyPr wrap="square" lIns="0" tIns="0" rIns="0" bIns="0" rtlCol="0"/>
          <a:lstStyle/>
          <a:p>
            <a:endParaRPr/>
          </a:p>
        </p:txBody>
      </p:sp>
      <p:sp>
        <p:nvSpPr>
          <p:cNvPr id="219" name="object 219"/>
          <p:cNvSpPr/>
          <p:nvPr/>
        </p:nvSpPr>
        <p:spPr>
          <a:xfrm>
            <a:off x="8125968" y="3642359"/>
            <a:ext cx="214883" cy="234695"/>
          </a:xfrm>
          <a:prstGeom prst="rect">
            <a:avLst/>
          </a:prstGeom>
          <a:blipFill>
            <a:blip r:embed="rId101" cstate="print"/>
            <a:stretch>
              <a:fillRect/>
            </a:stretch>
          </a:blipFill>
        </p:spPr>
        <p:txBody>
          <a:bodyPr wrap="square" lIns="0" tIns="0" rIns="0" bIns="0" rtlCol="0"/>
          <a:lstStyle/>
          <a:p>
            <a:endParaRPr/>
          </a:p>
        </p:txBody>
      </p:sp>
      <p:sp>
        <p:nvSpPr>
          <p:cNvPr id="220" name="object 220"/>
          <p:cNvSpPr/>
          <p:nvPr/>
        </p:nvSpPr>
        <p:spPr>
          <a:xfrm>
            <a:off x="8058911" y="3643884"/>
            <a:ext cx="214883" cy="234695"/>
          </a:xfrm>
          <a:prstGeom prst="rect">
            <a:avLst/>
          </a:prstGeom>
          <a:blipFill>
            <a:blip r:embed="rId102" cstate="print"/>
            <a:stretch>
              <a:fillRect/>
            </a:stretch>
          </a:blipFill>
        </p:spPr>
        <p:txBody>
          <a:bodyPr wrap="square" lIns="0" tIns="0" rIns="0" bIns="0" rtlCol="0"/>
          <a:lstStyle/>
          <a:p>
            <a:endParaRPr/>
          </a:p>
        </p:txBody>
      </p:sp>
      <p:sp>
        <p:nvSpPr>
          <p:cNvPr id="221" name="object 221"/>
          <p:cNvSpPr/>
          <p:nvPr/>
        </p:nvSpPr>
        <p:spPr>
          <a:xfrm>
            <a:off x="8441435" y="3642359"/>
            <a:ext cx="211835" cy="234695"/>
          </a:xfrm>
          <a:prstGeom prst="rect">
            <a:avLst/>
          </a:prstGeom>
          <a:blipFill>
            <a:blip r:embed="rId103" cstate="print"/>
            <a:stretch>
              <a:fillRect/>
            </a:stretch>
          </a:blipFill>
        </p:spPr>
        <p:txBody>
          <a:bodyPr wrap="square" lIns="0" tIns="0" rIns="0" bIns="0" rtlCol="0"/>
          <a:lstStyle/>
          <a:p>
            <a:endParaRPr/>
          </a:p>
        </p:txBody>
      </p:sp>
      <p:sp>
        <p:nvSpPr>
          <p:cNvPr id="222" name="object 222"/>
          <p:cNvSpPr/>
          <p:nvPr/>
        </p:nvSpPr>
        <p:spPr>
          <a:xfrm>
            <a:off x="8363711" y="3640835"/>
            <a:ext cx="204216" cy="234695"/>
          </a:xfrm>
          <a:prstGeom prst="rect">
            <a:avLst/>
          </a:prstGeom>
          <a:blipFill>
            <a:blip r:embed="rId104" cstate="print"/>
            <a:stretch>
              <a:fillRect/>
            </a:stretch>
          </a:blipFill>
        </p:spPr>
        <p:txBody>
          <a:bodyPr wrap="square" lIns="0" tIns="0" rIns="0" bIns="0" rtlCol="0"/>
          <a:lstStyle/>
          <a:p>
            <a:endParaRPr/>
          </a:p>
        </p:txBody>
      </p:sp>
      <p:sp>
        <p:nvSpPr>
          <p:cNvPr id="223" name="object 223"/>
          <p:cNvSpPr/>
          <p:nvPr/>
        </p:nvSpPr>
        <p:spPr>
          <a:xfrm>
            <a:off x="8295131" y="3643884"/>
            <a:ext cx="204216" cy="234695"/>
          </a:xfrm>
          <a:prstGeom prst="rect">
            <a:avLst/>
          </a:prstGeom>
          <a:blipFill>
            <a:blip r:embed="rId65" cstate="print"/>
            <a:stretch>
              <a:fillRect/>
            </a:stretch>
          </a:blipFill>
        </p:spPr>
        <p:txBody>
          <a:bodyPr wrap="square" lIns="0" tIns="0" rIns="0" bIns="0" rtlCol="0"/>
          <a:lstStyle/>
          <a:p>
            <a:endParaRPr/>
          </a:p>
        </p:txBody>
      </p:sp>
      <p:sp>
        <p:nvSpPr>
          <p:cNvPr id="224" name="object 224"/>
          <p:cNvSpPr/>
          <p:nvPr/>
        </p:nvSpPr>
        <p:spPr>
          <a:xfrm>
            <a:off x="8668511" y="3639311"/>
            <a:ext cx="204216" cy="234695"/>
          </a:xfrm>
          <a:prstGeom prst="rect">
            <a:avLst/>
          </a:prstGeom>
          <a:blipFill>
            <a:blip r:embed="rId105" cstate="print"/>
            <a:stretch>
              <a:fillRect/>
            </a:stretch>
          </a:blipFill>
        </p:spPr>
        <p:txBody>
          <a:bodyPr wrap="square" lIns="0" tIns="0" rIns="0" bIns="0" rtlCol="0"/>
          <a:lstStyle/>
          <a:p>
            <a:endParaRPr/>
          </a:p>
        </p:txBody>
      </p:sp>
      <p:sp>
        <p:nvSpPr>
          <p:cNvPr id="225" name="object 225"/>
          <p:cNvSpPr/>
          <p:nvPr/>
        </p:nvSpPr>
        <p:spPr>
          <a:xfrm>
            <a:off x="8581643" y="3637788"/>
            <a:ext cx="214883" cy="234695"/>
          </a:xfrm>
          <a:prstGeom prst="rect">
            <a:avLst/>
          </a:prstGeom>
          <a:blipFill>
            <a:blip r:embed="rId106" cstate="print"/>
            <a:stretch>
              <a:fillRect/>
            </a:stretch>
          </a:blipFill>
        </p:spPr>
        <p:txBody>
          <a:bodyPr wrap="square" lIns="0" tIns="0" rIns="0" bIns="0" rtlCol="0"/>
          <a:lstStyle/>
          <a:p>
            <a:endParaRPr/>
          </a:p>
        </p:txBody>
      </p:sp>
      <p:sp>
        <p:nvSpPr>
          <p:cNvPr id="226" name="object 226"/>
          <p:cNvSpPr/>
          <p:nvPr/>
        </p:nvSpPr>
        <p:spPr>
          <a:xfrm>
            <a:off x="8520683" y="3640835"/>
            <a:ext cx="204216" cy="234695"/>
          </a:xfrm>
          <a:prstGeom prst="rect">
            <a:avLst/>
          </a:prstGeom>
          <a:blipFill>
            <a:blip r:embed="rId107" cstate="print"/>
            <a:stretch>
              <a:fillRect/>
            </a:stretch>
          </a:blipFill>
        </p:spPr>
        <p:txBody>
          <a:bodyPr wrap="square" lIns="0" tIns="0" rIns="0" bIns="0" rtlCol="0"/>
          <a:lstStyle/>
          <a:p>
            <a:endParaRPr/>
          </a:p>
        </p:txBody>
      </p:sp>
      <p:sp>
        <p:nvSpPr>
          <p:cNvPr id="227" name="object 227"/>
          <p:cNvSpPr/>
          <p:nvPr/>
        </p:nvSpPr>
        <p:spPr>
          <a:xfrm>
            <a:off x="8747759" y="3643884"/>
            <a:ext cx="204216" cy="234695"/>
          </a:xfrm>
          <a:prstGeom prst="rect">
            <a:avLst/>
          </a:prstGeom>
          <a:blipFill>
            <a:blip r:embed="rId108" cstate="print"/>
            <a:stretch>
              <a:fillRect/>
            </a:stretch>
          </a:blipFill>
        </p:spPr>
        <p:txBody>
          <a:bodyPr wrap="square" lIns="0" tIns="0" rIns="0" bIns="0" rtlCol="0"/>
          <a:lstStyle/>
          <a:p>
            <a:endParaRPr/>
          </a:p>
        </p:txBody>
      </p:sp>
      <p:sp>
        <p:nvSpPr>
          <p:cNvPr id="228" name="object 228"/>
          <p:cNvSpPr txBox="1"/>
          <p:nvPr/>
        </p:nvSpPr>
        <p:spPr>
          <a:xfrm>
            <a:off x="4871977" y="3656910"/>
            <a:ext cx="4021454" cy="254000"/>
          </a:xfrm>
          <a:prstGeom prst="rect">
            <a:avLst/>
          </a:prstGeom>
        </p:spPr>
        <p:txBody>
          <a:bodyPr vert="horz" wrap="square" lIns="0" tIns="0" rIns="0" bIns="0" rtlCol="0">
            <a:spAutoFit/>
          </a:bodyPr>
          <a:lstStyle/>
          <a:p>
            <a:pPr marL="12700">
              <a:lnSpc>
                <a:spcPct val="100000"/>
              </a:lnSpc>
            </a:pPr>
            <a:r>
              <a:rPr sz="2700" spc="-7" baseline="-15432" dirty="0">
                <a:latin typeface="Times New Roman"/>
                <a:cs typeface="Times New Roman"/>
              </a:rPr>
              <a:t>S</a:t>
            </a:r>
            <a:r>
              <a:rPr sz="2700" spc="-15" baseline="-15432" dirty="0">
                <a:latin typeface="Times New Roman"/>
                <a:cs typeface="Times New Roman"/>
              </a:rPr>
              <a:t>N</a:t>
            </a:r>
            <a:r>
              <a:rPr sz="2700" spc="-22" baseline="-15432" dirty="0">
                <a:latin typeface="Times New Roman"/>
                <a:cs typeface="Times New Roman"/>
              </a:rPr>
              <a:t>P</a:t>
            </a:r>
            <a:r>
              <a:rPr sz="2700" spc="217" baseline="-15432" dirty="0">
                <a:latin typeface="Times New Roman"/>
                <a:cs typeface="Times New Roman"/>
              </a:rPr>
              <a:t>:</a:t>
            </a:r>
            <a:r>
              <a:rPr sz="800" spc="-5" dirty="0">
                <a:latin typeface="Times New Roman"/>
                <a:cs typeface="Times New Roman"/>
              </a:rPr>
              <a:t>A</a:t>
            </a:r>
            <a:r>
              <a:rPr sz="1200" baseline="3472" dirty="0">
                <a:latin typeface="Times New Roman"/>
                <a:cs typeface="Times New Roman"/>
              </a:rPr>
              <a:t>T</a:t>
            </a:r>
            <a:r>
              <a:rPr sz="1200" spc="-82" baseline="3472" dirty="0">
                <a:latin typeface="Times New Roman"/>
                <a:cs typeface="Times New Roman"/>
              </a:rPr>
              <a:t> </a:t>
            </a:r>
            <a:r>
              <a:rPr sz="1200" spc="30" baseline="3472" dirty="0">
                <a:latin typeface="Times New Roman"/>
                <a:cs typeface="Times New Roman"/>
              </a:rPr>
              <a:t>T</a:t>
            </a:r>
            <a:r>
              <a:rPr sz="1200" spc="112" baseline="3472" dirty="0">
                <a:latin typeface="Times New Roman"/>
                <a:cs typeface="Times New Roman"/>
              </a:rPr>
              <a:t>A</a:t>
            </a:r>
            <a:r>
              <a:rPr sz="1200" baseline="3472" dirty="0">
                <a:latin typeface="Times New Roman"/>
                <a:cs typeface="Times New Roman"/>
              </a:rPr>
              <a:t>T</a:t>
            </a:r>
            <a:r>
              <a:rPr sz="1200" spc="-82" baseline="3472" dirty="0">
                <a:latin typeface="Times New Roman"/>
                <a:cs typeface="Times New Roman"/>
              </a:rPr>
              <a:t> </a:t>
            </a:r>
            <a:r>
              <a:rPr sz="1200" spc="112" baseline="3472" dirty="0">
                <a:latin typeface="Times New Roman"/>
                <a:cs typeface="Times New Roman"/>
              </a:rPr>
              <a:t>T</a:t>
            </a:r>
            <a:r>
              <a:rPr sz="1200" spc="-52" baseline="3472" dirty="0">
                <a:latin typeface="Times New Roman"/>
                <a:cs typeface="Times New Roman"/>
              </a:rPr>
              <a:t>A</a:t>
            </a:r>
            <a:r>
              <a:rPr sz="1200" baseline="3472" dirty="0">
                <a:latin typeface="Times New Roman"/>
                <a:cs typeface="Times New Roman"/>
              </a:rPr>
              <a:t>C</a:t>
            </a:r>
            <a:r>
              <a:rPr sz="1200" spc="-112" baseline="3472" dirty="0">
                <a:latin typeface="Times New Roman"/>
                <a:cs typeface="Times New Roman"/>
              </a:rPr>
              <a:t> </a:t>
            </a:r>
            <a:r>
              <a:rPr sz="1200" baseline="3472" dirty="0">
                <a:latin typeface="Times New Roman"/>
                <a:cs typeface="Times New Roman"/>
              </a:rPr>
              <a:t>T</a:t>
            </a:r>
            <a:r>
              <a:rPr sz="1200" spc="-104" baseline="3472" dirty="0">
                <a:latin typeface="Times New Roman"/>
                <a:cs typeface="Times New Roman"/>
              </a:rPr>
              <a:t> </a:t>
            </a:r>
            <a:r>
              <a:rPr sz="1200" spc="52" baseline="3472" dirty="0">
                <a:latin typeface="Times New Roman"/>
                <a:cs typeface="Times New Roman"/>
              </a:rPr>
              <a:t>T</a:t>
            </a:r>
            <a:r>
              <a:rPr sz="1200" baseline="3472" dirty="0">
                <a:latin typeface="Times New Roman"/>
                <a:cs typeface="Times New Roman"/>
              </a:rPr>
              <a:t>T</a:t>
            </a:r>
            <a:r>
              <a:rPr sz="1200" spc="-142" baseline="3472" dirty="0">
                <a:latin typeface="Times New Roman"/>
                <a:cs typeface="Times New Roman"/>
              </a:rPr>
              <a:t> </a:t>
            </a:r>
            <a:r>
              <a:rPr sz="1200" spc="104" baseline="3472" dirty="0">
                <a:latin typeface="Times New Roman"/>
                <a:cs typeface="Times New Roman"/>
              </a:rPr>
              <a:t>A</a:t>
            </a:r>
            <a:r>
              <a:rPr sz="1200" spc="30" baseline="3472" dirty="0">
                <a:latin typeface="Times New Roman"/>
                <a:cs typeface="Times New Roman"/>
              </a:rPr>
              <a:t>C</a:t>
            </a:r>
            <a:r>
              <a:rPr sz="1200" baseline="3472" dirty="0">
                <a:latin typeface="Times New Roman"/>
                <a:cs typeface="Times New Roman"/>
              </a:rPr>
              <a:t>T</a:t>
            </a:r>
            <a:r>
              <a:rPr sz="1200" spc="-142" baseline="3472" dirty="0">
                <a:latin typeface="Times New Roman"/>
                <a:cs typeface="Times New Roman"/>
              </a:rPr>
              <a:t> </a:t>
            </a:r>
            <a:r>
              <a:rPr sz="1200" spc="104" baseline="3472" dirty="0">
                <a:latin typeface="Times New Roman"/>
                <a:cs typeface="Times New Roman"/>
              </a:rPr>
              <a:t>A</a:t>
            </a:r>
            <a:r>
              <a:rPr sz="1200" spc="-7" baseline="3472" dirty="0">
                <a:latin typeface="Times New Roman"/>
                <a:cs typeface="Times New Roman"/>
              </a:rPr>
              <a:t>T</a:t>
            </a:r>
            <a:r>
              <a:rPr sz="1200" baseline="3472" dirty="0">
                <a:latin typeface="Times New Roman"/>
                <a:cs typeface="Times New Roman"/>
              </a:rPr>
              <a:t>A</a:t>
            </a:r>
            <a:r>
              <a:rPr sz="1200" spc="-150" baseline="3472" dirty="0">
                <a:latin typeface="Times New Roman"/>
                <a:cs typeface="Times New Roman"/>
              </a:rPr>
              <a:t> </a:t>
            </a:r>
            <a:r>
              <a:rPr sz="1200" baseline="3472" dirty="0">
                <a:latin typeface="Times New Roman"/>
                <a:cs typeface="Times New Roman"/>
              </a:rPr>
              <a:t>T</a:t>
            </a:r>
            <a:r>
              <a:rPr sz="1200" spc="-142" baseline="3472" dirty="0">
                <a:latin typeface="Times New Roman"/>
                <a:cs typeface="Times New Roman"/>
              </a:rPr>
              <a:t> </a:t>
            </a:r>
            <a:r>
              <a:rPr sz="1200" spc="-7" baseline="3472" dirty="0">
                <a:latin typeface="Times New Roman"/>
                <a:cs typeface="Times New Roman"/>
              </a:rPr>
              <a:t>T</a:t>
            </a:r>
            <a:r>
              <a:rPr sz="1200" baseline="6944" dirty="0">
                <a:latin typeface="Times New Roman"/>
                <a:cs typeface="Times New Roman"/>
              </a:rPr>
              <a:t>A</a:t>
            </a:r>
            <a:r>
              <a:rPr sz="1200" spc="-150" baseline="6944" dirty="0">
                <a:latin typeface="Times New Roman"/>
                <a:cs typeface="Times New Roman"/>
              </a:rPr>
              <a:t> </a:t>
            </a:r>
            <a:r>
              <a:rPr sz="1200" spc="120" baseline="3472" dirty="0">
                <a:solidFill>
                  <a:srgbClr val="FF0000"/>
                </a:solidFill>
                <a:latin typeface="Times New Roman"/>
                <a:cs typeface="Times New Roman"/>
              </a:rPr>
              <a:t>T</a:t>
            </a:r>
            <a:r>
              <a:rPr sz="1200" spc="22" baseline="3472" dirty="0">
                <a:latin typeface="Times New Roman"/>
                <a:cs typeface="Times New Roman"/>
              </a:rPr>
              <a:t>C</a:t>
            </a:r>
            <a:r>
              <a:rPr sz="1200" spc="135" baseline="3472" dirty="0">
                <a:latin typeface="Times New Roman"/>
                <a:cs typeface="Times New Roman"/>
              </a:rPr>
              <a:t>T</a:t>
            </a:r>
            <a:r>
              <a:rPr sz="1200" baseline="3472" dirty="0">
                <a:latin typeface="Times New Roman"/>
                <a:cs typeface="Times New Roman"/>
              </a:rPr>
              <a:t>T</a:t>
            </a:r>
            <a:r>
              <a:rPr sz="1200" spc="-67" baseline="3472" dirty="0">
                <a:latin typeface="Times New Roman"/>
                <a:cs typeface="Times New Roman"/>
              </a:rPr>
              <a:t> </a:t>
            </a:r>
            <a:r>
              <a:rPr sz="1200" spc="112" baseline="3472" dirty="0">
                <a:latin typeface="Times New Roman"/>
                <a:cs typeface="Times New Roman"/>
              </a:rPr>
              <a:t>T</a:t>
            </a:r>
            <a:r>
              <a:rPr sz="1200" spc="120" baseline="3472" dirty="0">
                <a:latin typeface="Times New Roman"/>
                <a:cs typeface="Times New Roman"/>
              </a:rPr>
              <a:t>T</a:t>
            </a:r>
            <a:r>
              <a:rPr sz="1200" spc="82" baseline="3472" dirty="0">
                <a:latin typeface="Times New Roman"/>
                <a:cs typeface="Times New Roman"/>
              </a:rPr>
              <a:t>C</a:t>
            </a:r>
            <a:r>
              <a:rPr sz="1200" spc="89" baseline="6944" dirty="0">
                <a:latin typeface="Times New Roman"/>
                <a:cs typeface="Times New Roman"/>
              </a:rPr>
              <a:t>C</a:t>
            </a:r>
            <a:r>
              <a:rPr sz="1200" spc="112" baseline="3472" dirty="0">
                <a:latin typeface="Times New Roman"/>
                <a:cs typeface="Times New Roman"/>
              </a:rPr>
              <a:t>G</a:t>
            </a:r>
            <a:r>
              <a:rPr sz="1200" spc="82" baseline="3472" dirty="0">
                <a:latin typeface="Times New Roman"/>
                <a:cs typeface="Times New Roman"/>
              </a:rPr>
              <a:t>C</a:t>
            </a:r>
            <a:r>
              <a:rPr sz="800" spc="-25" dirty="0">
                <a:latin typeface="Times New Roman"/>
                <a:cs typeface="Times New Roman"/>
              </a:rPr>
              <a:t>C</a:t>
            </a:r>
            <a:r>
              <a:rPr sz="1200" baseline="3472" dirty="0">
                <a:latin typeface="Times New Roman"/>
                <a:cs typeface="Times New Roman"/>
              </a:rPr>
              <a:t>A</a:t>
            </a:r>
            <a:r>
              <a:rPr sz="1200" spc="-150" baseline="3472" dirty="0">
                <a:latin typeface="Times New Roman"/>
                <a:cs typeface="Times New Roman"/>
              </a:rPr>
              <a:t> </a:t>
            </a:r>
            <a:r>
              <a:rPr sz="800" dirty="0">
                <a:latin typeface="Times New Roman"/>
                <a:cs typeface="Times New Roman"/>
              </a:rPr>
              <a:t>T</a:t>
            </a:r>
            <a:r>
              <a:rPr sz="800" spc="-75" dirty="0">
                <a:latin typeface="Times New Roman"/>
                <a:cs typeface="Times New Roman"/>
              </a:rPr>
              <a:t> </a:t>
            </a:r>
            <a:r>
              <a:rPr sz="800" dirty="0">
                <a:latin typeface="Times New Roman"/>
                <a:cs typeface="Times New Roman"/>
              </a:rPr>
              <a:t>C</a:t>
            </a:r>
            <a:r>
              <a:rPr sz="800" spc="-10" dirty="0">
                <a:latin typeface="Times New Roman"/>
                <a:cs typeface="Times New Roman"/>
              </a:rPr>
              <a:t> </a:t>
            </a:r>
            <a:r>
              <a:rPr sz="1200" spc="15" baseline="3472" dirty="0">
                <a:latin typeface="Times New Roman"/>
                <a:cs typeface="Times New Roman"/>
              </a:rPr>
              <a:t>T</a:t>
            </a:r>
            <a:r>
              <a:rPr sz="1200" spc="67" baseline="3472" dirty="0">
                <a:latin typeface="Times New Roman"/>
                <a:cs typeface="Times New Roman"/>
              </a:rPr>
              <a:t>A</a:t>
            </a:r>
            <a:r>
              <a:rPr sz="1200" spc="-75" baseline="3472" dirty="0">
                <a:latin typeface="Times New Roman"/>
                <a:cs typeface="Times New Roman"/>
              </a:rPr>
              <a:t>A</a:t>
            </a:r>
            <a:r>
              <a:rPr sz="1200" spc="89" baseline="3472" dirty="0">
                <a:latin typeface="Times New Roman"/>
                <a:cs typeface="Times New Roman"/>
              </a:rPr>
              <a:t>A</a:t>
            </a:r>
            <a:r>
              <a:rPr sz="1200" baseline="3472" dirty="0">
                <a:latin typeface="Times New Roman"/>
                <a:cs typeface="Times New Roman"/>
              </a:rPr>
              <a:t>A</a:t>
            </a:r>
            <a:r>
              <a:rPr sz="1200" spc="-135" baseline="3472" dirty="0">
                <a:latin typeface="Times New Roman"/>
                <a:cs typeface="Times New Roman"/>
              </a:rPr>
              <a:t> </a:t>
            </a:r>
            <a:r>
              <a:rPr sz="1200" spc="52" baseline="3472" dirty="0">
                <a:latin typeface="Times New Roman"/>
                <a:cs typeface="Times New Roman"/>
              </a:rPr>
              <a:t>T</a:t>
            </a:r>
            <a:r>
              <a:rPr sz="1200" baseline="3472" dirty="0">
                <a:latin typeface="Times New Roman"/>
                <a:cs typeface="Times New Roman"/>
              </a:rPr>
              <a:t>T</a:t>
            </a:r>
            <a:r>
              <a:rPr sz="1200" spc="-112" baseline="3472" dirty="0">
                <a:latin typeface="Times New Roman"/>
                <a:cs typeface="Times New Roman"/>
              </a:rPr>
              <a:t> </a:t>
            </a:r>
            <a:r>
              <a:rPr sz="1200" spc="120" baseline="3472" dirty="0">
                <a:latin typeface="Times New Roman"/>
                <a:cs typeface="Times New Roman"/>
              </a:rPr>
              <a:t>C</a:t>
            </a:r>
            <a:r>
              <a:rPr sz="1200" spc="-7" baseline="6944" dirty="0">
                <a:latin typeface="Times New Roman"/>
                <a:cs typeface="Times New Roman"/>
              </a:rPr>
              <a:t>T</a:t>
            </a:r>
            <a:r>
              <a:rPr sz="1200" baseline="6944" dirty="0">
                <a:latin typeface="Times New Roman"/>
                <a:cs typeface="Times New Roman"/>
              </a:rPr>
              <a:t>A</a:t>
            </a:r>
            <a:r>
              <a:rPr sz="1200" spc="-150" baseline="6944" dirty="0">
                <a:latin typeface="Times New Roman"/>
                <a:cs typeface="Times New Roman"/>
              </a:rPr>
              <a:t> </a:t>
            </a:r>
            <a:r>
              <a:rPr sz="1200" baseline="6944" dirty="0">
                <a:latin typeface="Times New Roman"/>
                <a:cs typeface="Times New Roman"/>
              </a:rPr>
              <a:t>T</a:t>
            </a:r>
            <a:r>
              <a:rPr sz="1200" spc="-104" baseline="6944" dirty="0">
                <a:latin typeface="Times New Roman"/>
                <a:cs typeface="Times New Roman"/>
              </a:rPr>
              <a:t> </a:t>
            </a:r>
            <a:r>
              <a:rPr sz="1200" baseline="3472" dirty="0">
                <a:latin typeface="Times New Roman"/>
                <a:cs typeface="Times New Roman"/>
              </a:rPr>
              <a:t>T</a:t>
            </a:r>
            <a:endParaRPr sz="1200" baseline="3472">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96742" rIns="0" bIns="0" rtlCol="0">
            <a:spAutoFit/>
          </a:bodyPr>
          <a:lstStyle/>
          <a:p>
            <a:pPr marL="2555240">
              <a:lnSpc>
                <a:spcPct val="100000"/>
              </a:lnSpc>
            </a:pPr>
            <a:r>
              <a:rPr sz="3600" spc="-25" dirty="0"/>
              <a:t>Dat</a:t>
            </a:r>
            <a:r>
              <a:rPr sz="3600" spc="-20" dirty="0"/>
              <a:t>a</a:t>
            </a:r>
            <a:r>
              <a:rPr sz="3600" dirty="0">
                <a:latin typeface="Times New Roman"/>
                <a:cs typeface="Times New Roman"/>
              </a:rPr>
              <a:t> </a:t>
            </a:r>
            <a:r>
              <a:rPr sz="3600" spc="-20" dirty="0"/>
              <a:t>C</a:t>
            </a:r>
            <a:r>
              <a:rPr sz="3600" spc="-15" dirty="0"/>
              <a:t>olle</a:t>
            </a:r>
            <a:r>
              <a:rPr sz="3600" spc="-30" dirty="0"/>
              <a:t>c</a:t>
            </a:r>
            <a:r>
              <a:rPr sz="3600" spc="-15" dirty="0"/>
              <a:t>ted</a:t>
            </a:r>
            <a:endParaRPr sz="3600">
              <a:latin typeface="Times New Roman"/>
              <a:cs typeface="Times New Roman"/>
            </a:endParaRPr>
          </a:p>
        </p:txBody>
      </p:sp>
      <p:sp>
        <p:nvSpPr>
          <p:cNvPr id="3" name="object 3"/>
          <p:cNvSpPr txBox="1"/>
          <p:nvPr/>
        </p:nvSpPr>
        <p:spPr>
          <a:xfrm>
            <a:off x="818487" y="1919617"/>
            <a:ext cx="3643629" cy="381000"/>
          </a:xfrm>
          <a:prstGeom prst="rect">
            <a:avLst/>
          </a:prstGeom>
        </p:spPr>
        <p:txBody>
          <a:bodyPr vert="horz" wrap="square" lIns="0" tIns="0" rIns="0" bIns="0" rtlCol="0">
            <a:spAutoFit/>
          </a:bodyPr>
          <a:lstStyle/>
          <a:p>
            <a:pPr marL="355600" indent="-342900">
              <a:lnSpc>
                <a:spcPct val="100000"/>
              </a:lnSpc>
              <a:buFont typeface="Times New Roman"/>
              <a:buChar char="•"/>
              <a:tabLst>
                <a:tab pos="356235" algn="l"/>
              </a:tabLst>
            </a:pPr>
            <a:r>
              <a:rPr sz="2800" spc="-15" dirty="0">
                <a:latin typeface="Times New Roman"/>
                <a:cs typeface="Times New Roman"/>
              </a:rPr>
              <a:t>Lower</a:t>
            </a:r>
            <a:r>
              <a:rPr sz="2800" spc="10" dirty="0">
                <a:latin typeface="Times New Roman"/>
                <a:cs typeface="Times New Roman"/>
              </a:rPr>
              <a:t> </a:t>
            </a:r>
            <a:r>
              <a:rPr sz="2800" spc="-15" dirty="0">
                <a:latin typeface="Times New Roman"/>
                <a:cs typeface="Times New Roman"/>
              </a:rPr>
              <a:t>Li</a:t>
            </a:r>
            <a:r>
              <a:rPr sz="2800" spc="-45" dirty="0">
                <a:latin typeface="Times New Roman"/>
                <a:cs typeface="Times New Roman"/>
              </a:rPr>
              <a:t>m</a:t>
            </a:r>
            <a:r>
              <a:rPr sz="2800" spc="-10" dirty="0">
                <a:latin typeface="Times New Roman"/>
                <a:cs typeface="Times New Roman"/>
              </a:rPr>
              <a:t>it</a:t>
            </a:r>
            <a:r>
              <a:rPr sz="2800" spc="10" dirty="0">
                <a:latin typeface="Times New Roman"/>
                <a:cs typeface="Times New Roman"/>
              </a:rPr>
              <a:t> </a:t>
            </a:r>
            <a:r>
              <a:rPr sz="2800" spc="-20" dirty="0">
                <a:latin typeface="Times New Roman"/>
                <a:cs typeface="Times New Roman"/>
              </a:rPr>
              <a:t>Det</a:t>
            </a:r>
            <a:r>
              <a:rPr sz="2800" spc="-25" dirty="0">
                <a:latin typeface="Times New Roman"/>
                <a:cs typeface="Times New Roman"/>
              </a:rPr>
              <a:t>e</a:t>
            </a:r>
            <a:r>
              <a:rPr sz="2800" spc="-15" dirty="0">
                <a:latin typeface="Times New Roman"/>
                <a:cs typeface="Times New Roman"/>
              </a:rPr>
              <a:t>ction</a:t>
            </a:r>
            <a:endParaRPr sz="2800">
              <a:latin typeface="Times New Roman"/>
              <a:cs typeface="Times New Roman"/>
            </a:endParaRPr>
          </a:p>
        </p:txBody>
      </p:sp>
      <p:sp>
        <p:nvSpPr>
          <p:cNvPr id="4" name="object 4"/>
          <p:cNvSpPr txBox="1"/>
          <p:nvPr/>
        </p:nvSpPr>
        <p:spPr>
          <a:xfrm>
            <a:off x="4964690" y="1919617"/>
            <a:ext cx="2986405" cy="381000"/>
          </a:xfrm>
          <a:prstGeom prst="rect">
            <a:avLst/>
          </a:prstGeom>
        </p:spPr>
        <p:txBody>
          <a:bodyPr vert="horz" wrap="square" lIns="0" tIns="0" rIns="0" bIns="0" rtlCol="0">
            <a:spAutoFit/>
          </a:bodyPr>
          <a:lstStyle/>
          <a:p>
            <a:pPr marL="355600" indent="-342900">
              <a:lnSpc>
                <a:spcPct val="100000"/>
              </a:lnSpc>
              <a:buFont typeface="Times New Roman"/>
              <a:buChar char="•"/>
              <a:tabLst>
                <a:tab pos="355600" algn="l"/>
              </a:tabLst>
            </a:pPr>
            <a:r>
              <a:rPr sz="2800" spc="-20" dirty="0">
                <a:latin typeface="Times New Roman"/>
                <a:cs typeface="Times New Roman"/>
              </a:rPr>
              <a:t>R</a:t>
            </a:r>
            <a:r>
              <a:rPr sz="2800" spc="-30" dirty="0">
                <a:latin typeface="Times New Roman"/>
                <a:cs typeface="Times New Roman"/>
              </a:rPr>
              <a:t>e</a:t>
            </a:r>
            <a:r>
              <a:rPr sz="2800" spc="-15" dirty="0">
                <a:latin typeface="Times New Roman"/>
                <a:cs typeface="Times New Roman"/>
              </a:rPr>
              <a:t>p</a:t>
            </a:r>
            <a:r>
              <a:rPr sz="2800" spc="-5" dirty="0">
                <a:latin typeface="Times New Roman"/>
                <a:cs typeface="Times New Roman"/>
              </a:rPr>
              <a:t>l</a:t>
            </a:r>
            <a:r>
              <a:rPr sz="2800" spc="-15" dirty="0">
                <a:latin typeface="Times New Roman"/>
                <a:cs typeface="Times New Roman"/>
              </a:rPr>
              <a:t>ication</a:t>
            </a:r>
            <a:r>
              <a:rPr sz="2800" spc="-110" dirty="0">
                <a:latin typeface="Times New Roman"/>
                <a:cs typeface="Times New Roman"/>
              </a:rPr>
              <a:t> </a:t>
            </a:r>
            <a:r>
              <a:rPr sz="2400" dirty="0">
                <a:latin typeface="Times New Roman"/>
                <a:cs typeface="Times New Roman"/>
              </a:rPr>
              <a:t>of </a:t>
            </a:r>
            <a:r>
              <a:rPr sz="2400" spc="-20" dirty="0">
                <a:latin typeface="Times New Roman"/>
                <a:cs typeface="Times New Roman"/>
              </a:rPr>
              <a:t>Da</a:t>
            </a:r>
            <a:r>
              <a:rPr sz="2400" spc="-5" dirty="0">
                <a:latin typeface="Times New Roman"/>
                <a:cs typeface="Times New Roman"/>
              </a:rPr>
              <a:t>t</a:t>
            </a:r>
            <a:r>
              <a:rPr sz="2400" spc="-15" dirty="0">
                <a:latin typeface="Times New Roman"/>
                <a:cs typeface="Times New Roman"/>
              </a:rPr>
              <a:t>a</a:t>
            </a:r>
            <a:endParaRPr sz="2400">
              <a:latin typeface="Times New Roman"/>
              <a:cs typeface="Times New Roman"/>
            </a:endParaRPr>
          </a:p>
        </p:txBody>
      </p:sp>
      <p:sp>
        <p:nvSpPr>
          <p:cNvPr id="5" name="object 5"/>
          <p:cNvSpPr/>
          <p:nvPr/>
        </p:nvSpPr>
        <p:spPr>
          <a:xfrm>
            <a:off x="5401055" y="3343655"/>
            <a:ext cx="2291080" cy="0"/>
          </a:xfrm>
          <a:custGeom>
            <a:avLst/>
            <a:gdLst/>
            <a:ahLst/>
            <a:cxnLst/>
            <a:rect l="l" t="t" r="r" b="b"/>
            <a:pathLst>
              <a:path w="2291079">
                <a:moveTo>
                  <a:pt x="0" y="0"/>
                </a:moveTo>
                <a:lnTo>
                  <a:pt x="2290571" y="0"/>
                </a:lnTo>
              </a:path>
            </a:pathLst>
          </a:custGeom>
          <a:ln w="9143">
            <a:solidFill>
              <a:srgbClr val="858585"/>
            </a:solidFill>
          </a:ln>
        </p:spPr>
        <p:txBody>
          <a:bodyPr wrap="square" lIns="0" tIns="0" rIns="0" bIns="0" rtlCol="0"/>
          <a:lstStyle/>
          <a:p>
            <a:endParaRPr/>
          </a:p>
        </p:txBody>
      </p:sp>
      <p:sp>
        <p:nvSpPr>
          <p:cNvPr id="6" name="object 6"/>
          <p:cNvSpPr/>
          <p:nvPr/>
        </p:nvSpPr>
        <p:spPr>
          <a:xfrm>
            <a:off x="5401055" y="3145536"/>
            <a:ext cx="2291080" cy="0"/>
          </a:xfrm>
          <a:custGeom>
            <a:avLst/>
            <a:gdLst/>
            <a:ahLst/>
            <a:cxnLst/>
            <a:rect l="l" t="t" r="r" b="b"/>
            <a:pathLst>
              <a:path w="2291079">
                <a:moveTo>
                  <a:pt x="0" y="0"/>
                </a:moveTo>
                <a:lnTo>
                  <a:pt x="2290571" y="0"/>
                </a:lnTo>
              </a:path>
            </a:pathLst>
          </a:custGeom>
          <a:ln w="9143">
            <a:solidFill>
              <a:srgbClr val="858585"/>
            </a:solidFill>
          </a:ln>
        </p:spPr>
        <p:txBody>
          <a:bodyPr wrap="square" lIns="0" tIns="0" rIns="0" bIns="0" rtlCol="0"/>
          <a:lstStyle/>
          <a:p>
            <a:endParaRPr/>
          </a:p>
        </p:txBody>
      </p:sp>
      <p:sp>
        <p:nvSpPr>
          <p:cNvPr id="7" name="object 7"/>
          <p:cNvSpPr/>
          <p:nvPr/>
        </p:nvSpPr>
        <p:spPr>
          <a:xfrm>
            <a:off x="5401055" y="2948940"/>
            <a:ext cx="2291080" cy="0"/>
          </a:xfrm>
          <a:custGeom>
            <a:avLst/>
            <a:gdLst/>
            <a:ahLst/>
            <a:cxnLst/>
            <a:rect l="l" t="t" r="r" b="b"/>
            <a:pathLst>
              <a:path w="2291079">
                <a:moveTo>
                  <a:pt x="0" y="0"/>
                </a:moveTo>
                <a:lnTo>
                  <a:pt x="2290571" y="0"/>
                </a:lnTo>
              </a:path>
            </a:pathLst>
          </a:custGeom>
          <a:ln w="9143">
            <a:solidFill>
              <a:srgbClr val="858585"/>
            </a:solidFill>
          </a:ln>
        </p:spPr>
        <p:txBody>
          <a:bodyPr wrap="square" lIns="0" tIns="0" rIns="0" bIns="0" rtlCol="0"/>
          <a:lstStyle/>
          <a:p>
            <a:endParaRPr/>
          </a:p>
        </p:txBody>
      </p:sp>
      <p:sp>
        <p:nvSpPr>
          <p:cNvPr id="8" name="object 8"/>
          <p:cNvSpPr/>
          <p:nvPr/>
        </p:nvSpPr>
        <p:spPr>
          <a:xfrm>
            <a:off x="7449952" y="2752344"/>
            <a:ext cx="241935" cy="0"/>
          </a:xfrm>
          <a:custGeom>
            <a:avLst/>
            <a:gdLst/>
            <a:ahLst/>
            <a:cxnLst/>
            <a:rect l="l" t="t" r="r" b="b"/>
            <a:pathLst>
              <a:path w="241934">
                <a:moveTo>
                  <a:pt x="0" y="0"/>
                </a:moveTo>
                <a:lnTo>
                  <a:pt x="241675" y="0"/>
                </a:lnTo>
              </a:path>
            </a:pathLst>
          </a:custGeom>
          <a:ln w="9143">
            <a:solidFill>
              <a:srgbClr val="858585"/>
            </a:solidFill>
          </a:ln>
        </p:spPr>
        <p:txBody>
          <a:bodyPr wrap="square" lIns="0" tIns="0" rIns="0" bIns="0" rtlCol="0"/>
          <a:lstStyle/>
          <a:p>
            <a:endParaRPr/>
          </a:p>
        </p:txBody>
      </p:sp>
      <p:sp>
        <p:nvSpPr>
          <p:cNvPr id="9" name="object 9"/>
          <p:cNvSpPr/>
          <p:nvPr/>
        </p:nvSpPr>
        <p:spPr>
          <a:xfrm>
            <a:off x="7163440" y="2752344"/>
            <a:ext cx="198120" cy="0"/>
          </a:xfrm>
          <a:custGeom>
            <a:avLst/>
            <a:gdLst/>
            <a:ahLst/>
            <a:cxnLst/>
            <a:rect l="l" t="t" r="r" b="b"/>
            <a:pathLst>
              <a:path w="198120">
                <a:moveTo>
                  <a:pt x="0" y="0"/>
                </a:moveTo>
                <a:lnTo>
                  <a:pt x="198119" y="0"/>
                </a:lnTo>
              </a:path>
            </a:pathLst>
          </a:custGeom>
          <a:ln w="9143">
            <a:solidFill>
              <a:srgbClr val="858585"/>
            </a:solidFill>
          </a:ln>
        </p:spPr>
        <p:txBody>
          <a:bodyPr wrap="square" lIns="0" tIns="0" rIns="0" bIns="0" rtlCol="0"/>
          <a:lstStyle/>
          <a:p>
            <a:endParaRPr/>
          </a:p>
        </p:txBody>
      </p:sp>
      <p:sp>
        <p:nvSpPr>
          <p:cNvPr id="10" name="object 10"/>
          <p:cNvSpPr/>
          <p:nvPr/>
        </p:nvSpPr>
        <p:spPr>
          <a:xfrm>
            <a:off x="5401055" y="2752344"/>
            <a:ext cx="1674495" cy="0"/>
          </a:xfrm>
          <a:custGeom>
            <a:avLst/>
            <a:gdLst/>
            <a:ahLst/>
            <a:cxnLst/>
            <a:rect l="l" t="t" r="r" b="b"/>
            <a:pathLst>
              <a:path w="1674495">
                <a:moveTo>
                  <a:pt x="0" y="0"/>
                </a:moveTo>
                <a:lnTo>
                  <a:pt x="1673992" y="0"/>
                </a:lnTo>
              </a:path>
            </a:pathLst>
          </a:custGeom>
          <a:ln w="9143">
            <a:solidFill>
              <a:srgbClr val="858585"/>
            </a:solidFill>
          </a:ln>
        </p:spPr>
        <p:txBody>
          <a:bodyPr wrap="square" lIns="0" tIns="0" rIns="0" bIns="0" rtlCol="0"/>
          <a:lstStyle/>
          <a:p>
            <a:endParaRPr/>
          </a:p>
        </p:txBody>
      </p:sp>
      <p:sp>
        <p:nvSpPr>
          <p:cNvPr id="11" name="object 11"/>
          <p:cNvSpPr/>
          <p:nvPr/>
        </p:nvSpPr>
        <p:spPr>
          <a:xfrm>
            <a:off x="6448683" y="2554224"/>
            <a:ext cx="1243330" cy="0"/>
          </a:xfrm>
          <a:custGeom>
            <a:avLst/>
            <a:gdLst/>
            <a:ahLst/>
            <a:cxnLst/>
            <a:rect l="l" t="t" r="r" b="b"/>
            <a:pathLst>
              <a:path w="1243329">
                <a:moveTo>
                  <a:pt x="0" y="0"/>
                </a:moveTo>
                <a:lnTo>
                  <a:pt x="1242943" y="0"/>
                </a:lnTo>
              </a:path>
            </a:pathLst>
          </a:custGeom>
          <a:ln w="9143">
            <a:solidFill>
              <a:srgbClr val="858585"/>
            </a:solidFill>
          </a:ln>
        </p:spPr>
        <p:txBody>
          <a:bodyPr wrap="square" lIns="0" tIns="0" rIns="0" bIns="0" rtlCol="0"/>
          <a:lstStyle/>
          <a:p>
            <a:endParaRPr/>
          </a:p>
        </p:txBody>
      </p:sp>
      <p:sp>
        <p:nvSpPr>
          <p:cNvPr id="12" name="object 12"/>
          <p:cNvSpPr/>
          <p:nvPr/>
        </p:nvSpPr>
        <p:spPr>
          <a:xfrm>
            <a:off x="5401055" y="2554224"/>
            <a:ext cx="959485" cy="0"/>
          </a:xfrm>
          <a:custGeom>
            <a:avLst/>
            <a:gdLst/>
            <a:ahLst/>
            <a:cxnLst/>
            <a:rect l="l" t="t" r="r" b="b"/>
            <a:pathLst>
              <a:path w="959485">
                <a:moveTo>
                  <a:pt x="0" y="0"/>
                </a:moveTo>
                <a:lnTo>
                  <a:pt x="959236" y="0"/>
                </a:lnTo>
              </a:path>
            </a:pathLst>
          </a:custGeom>
          <a:ln w="9143">
            <a:solidFill>
              <a:srgbClr val="858585"/>
            </a:solidFill>
          </a:ln>
        </p:spPr>
        <p:txBody>
          <a:bodyPr wrap="square" lIns="0" tIns="0" rIns="0" bIns="0" rtlCol="0"/>
          <a:lstStyle/>
          <a:p>
            <a:endParaRPr/>
          </a:p>
        </p:txBody>
      </p:sp>
      <p:sp>
        <p:nvSpPr>
          <p:cNvPr id="13" name="object 13"/>
          <p:cNvSpPr/>
          <p:nvPr/>
        </p:nvSpPr>
        <p:spPr>
          <a:xfrm>
            <a:off x="5401055" y="2357628"/>
            <a:ext cx="2291080" cy="0"/>
          </a:xfrm>
          <a:custGeom>
            <a:avLst/>
            <a:gdLst/>
            <a:ahLst/>
            <a:cxnLst/>
            <a:rect l="l" t="t" r="r" b="b"/>
            <a:pathLst>
              <a:path w="2291079">
                <a:moveTo>
                  <a:pt x="0" y="0"/>
                </a:moveTo>
                <a:lnTo>
                  <a:pt x="2290571" y="0"/>
                </a:lnTo>
              </a:path>
            </a:pathLst>
          </a:custGeom>
          <a:ln w="9143">
            <a:solidFill>
              <a:srgbClr val="858585"/>
            </a:solidFill>
          </a:ln>
        </p:spPr>
        <p:txBody>
          <a:bodyPr wrap="square" lIns="0" tIns="0" rIns="0" bIns="0" rtlCol="0"/>
          <a:lstStyle/>
          <a:p>
            <a:endParaRPr/>
          </a:p>
        </p:txBody>
      </p:sp>
      <p:sp>
        <p:nvSpPr>
          <p:cNvPr id="14" name="object 14"/>
          <p:cNvSpPr/>
          <p:nvPr/>
        </p:nvSpPr>
        <p:spPr>
          <a:xfrm>
            <a:off x="5401055" y="2357628"/>
            <a:ext cx="0" cy="1183005"/>
          </a:xfrm>
          <a:custGeom>
            <a:avLst/>
            <a:gdLst/>
            <a:ahLst/>
            <a:cxnLst/>
            <a:rect l="l" t="t" r="r" b="b"/>
            <a:pathLst>
              <a:path h="1183004">
                <a:moveTo>
                  <a:pt x="0" y="1182623"/>
                </a:moveTo>
                <a:lnTo>
                  <a:pt x="0" y="0"/>
                </a:lnTo>
              </a:path>
            </a:pathLst>
          </a:custGeom>
          <a:ln w="9143">
            <a:solidFill>
              <a:srgbClr val="858585"/>
            </a:solidFill>
          </a:ln>
        </p:spPr>
        <p:txBody>
          <a:bodyPr wrap="square" lIns="0" tIns="0" rIns="0" bIns="0" rtlCol="0"/>
          <a:lstStyle/>
          <a:p>
            <a:endParaRPr/>
          </a:p>
        </p:txBody>
      </p:sp>
      <p:sp>
        <p:nvSpPr>
          <p:cNvPr id="15" name="object 15"/>
          <p:cNvSpPr/>
          <p:nvPr/>
        </p:nvSpPr>
        <p:spPr>
          <a:xfrm>
            <a:off x="5401055" y="3540252"/>
            <a:ext cx="2291080" cy="0"/>
          </a:xfrm>
          <a:custGeom>
            <a:avLst/>
            <a:gdLst/>
            <a:ahLst/>
            <a:cxnLst/>
            <a:rect l="l" t="t" r="r" b="b"/>
            <a:pathLst>
              <a:path w="2291079">
                <a:moveTo>
                  <a:pt x="0" y="0"/>
                </a:moveTo>
                <a:lnTo>
                  <a:pt x="2290571" y="0"/>
                </a:lnTo>
              </a:path>
            </a:pathLst>
          </a:custGeom>
          <a:ln w="9143">
            <a:solidFill>
              <a:srgbClr val="858585"/>
            </a:solidFill>
          </a:ln>
        </p:spPr>
        <p:txBody>
          <a:bodyPr wrap="square" lIns="0" tIns="0" rIns="0" bIns="0" rtlCol="0"/>
          <a:lstStyle/>
          <a:p>
            <a:endParaRPr/>
          </a:p>
        </p:txBody>
      </p:sp>
      <p:sp>
        <p:nvSpPr>
          <p:cNvPr id="16" name="object 16"/>
          <p:cNvSpPr/>
          <p:nvPr/>
        </p:nvSpPr>
        <p:spPr>
          <a:xfrm>
            <a:off x="6403847" y="2554224"/>
            <a:ext cx="1144905" cy="875030"/>
          </a:xfrm>
          <a:custGeom>
            <a:avLst/>
            <a:gdLst/>
            <a:ahLst/>
            <a:cxnLst/>
            <a:rect l="l" t="t" r="r" b="b"/>
            <a:pathLst>
              <a:path w="1144904" h="875029">
                <a:moveTo>
                  <a:pt x="0" y="0"/>
                </a:moveTo>
                <a:lnTo>
                  <a:pt x="286511" y="214883"/>
                </a:lnTo>
                <a:lnTo>
                  <a:pt x="429767" y="361187"/>
                </a:lnTo>
                <a:lnTo>
                  <a:pt x="571499" y="605027"/>
                </a:lnTo>
                <a:lnTo>
                  <a:pt x="714755" y="768095"/>
                </a:lnTo>
                <a:lnTo>
                  <a:pt x="858011" y="826007"/>
                </a:lnTo>
                <a:lnTo>
                  <a:pt x="1001267" y="851915"/>
                </a:lnTo>
                <a:lnTo>
                  <a:pt x="1144523" y="874775"/>
                </a:lnTo>
              </a:path>
            </a:pathLst>
          </a:custGeom>
          <a:ln w="27431">
            <a:solidFill>
              <a:srgbClr val="FF0000"/>
            </a:solidFill>
          </a:ln>
        </p:spPr>
        <p:txBody>
          <a:bodyPr wrap="square" lIns="0" tIns="0" rIns="0" bIns="0" rtlCol="0"/>
          <a:lstStyle/>
          <a:p>
            <a:endParaRPr/>
          </a:p>
        </p:txBody>
      </p:sp>
      <p:sp>
        <p:nvSpPr>
          <p:cNvPr id="17" name="object 17"/>
          <p:cNvSpPr/>
          <p:nvPr/>
        </p:nvSpPr>
        <p:spPr>
          <a:xfrm>
            <a:off x="6360292" y="2510668"/>
            <a:ext cx="88900" cy="88900"/>
          </a:xfrm>
          <a:custGeom>
            <a:avLst/>
            <a:gdLst/>
            <a:ahLst/>
            <a:cxnLst/>
            <a:rect l="l" t="t" r="r" b="b"/>
            <a:pathLst>
              <a:path w="88900" h="88900">
                <a:moveTo>
                  <a:pt x="44195" y="0"/>
                </a:moveTo>
                <a:lnTo>
                  <a:pt x="88391" y="44195"/>
                </a:lnTo>
                <a:lnTo>
                  <a:pt x="44195" y="88391"/>
                </a:lnTo>
                <a:lnTo>
                  <a:pt x="0" y="44195"/>
                </a:lnTo>
                <a:lnTo>
                  <a:pt x="44195" y="0"/>
                </a:lnTo>
                <a:close/>
              </a:path>
            </a:pathLst>
          </a:custGeom>
          <a:ln w="9143">
            <a:solidFill>
              <a:srgbClr val="FF0000"/>
            </a:solidFill>
          </a:ln>
        </p:spPr>
        <p:txBody>
          <a:bodyPr wrap="square" lIns="0" tIns="0" rIns="0" bIns="0" rtlCol="0"/>
          <a:lstStyle/>
          <a:p>
            <a:endParaRPr/>
          </a:p>
        </p:txBody>
      </p:sp>
      <p:sp>
        <p:nvSpPr>
          <p:cNvPr id="18" name="object 18"/>
          <p:cNvSpPr/>
          <p:nvPr/>
        </p:nvSpPr>
        <p:spPr>
          <a:xfrm>
            <a:off x="6646803" y="2725552"/>
            <a:ext cx="88900" cy="88900"/>
          </a:xfrm>
          <a:custGeom>
            <a:avLst/>
            <a:gdLst/>
            <a:ahLst/>
            <a:cxnLst/>
            <a:rect l="l" t="t" r="r" b="b"/>
            <a:pathLst>
              <a:path w="88900" h="88900">
                <a:moveTo>
                  <a:pt x="44195" y="0"/>
                </a:moveTo>
                <a:lnTo>
                  <a:pt x="88391" y="44195"/>
                </a:lnTo>
                <a:lnTo>
                  <a:pt x="44195" y="88391"/>
                </a:lnTo>
                <a:lnTo>
                  <a:pt x="0" y="44195"/>
                </a:lnTo>
                <a:lnTo>
                  <a:pt x="44195" y="0"/>
                </a:lnTo>
                <a:close/>
              </a:path>
            </a:pathLst>
          </a:custGeom>
          <a:ln w="9143">
            <a:solidFill>
              <a:srgbClr val="FF0000"/>
            </a:solidFill>
          </a:ln>
        </p:spPr>
        <p:txBody>
          <a:bodyPr wrap="square" lIns="0" tIns="0" rIns="0" bIns="0" rtlCol="0"/>
          <a:lstStyle/>
          <a:p>
            <a:endParaRPr/>
          </a:p>
        </p:txBody>
      </p:sp>
      <p:sp>
        <p:nvSpPr>
          <p:cNvPr id="19" name="object 19"/>
          <p:cNvSpPr/>
          <p:nvPr/>
        </p:nvSpPr>
        <p:spPr>
          <a:xfrm>
            <a:off x="6790059" y="2871856"/>
            <a:ext cx="88900" cy="88900"/>
          </a:xfrm>
          <a:custGeom>
            <a:avLst/>
            <a:gdLst/>
            <a:ahLst/>
            <a:cxnLst/>
            <a:rect l="l" t="t" r="r" b="b"/>
            <a:pathLst>
              <a:path w="88900" h="88900">
                <a:moveTo>
                  <a:pt x="44195" y="0"/>
                </a:moveTo>
                <a:lnTo>
                  <a:pt x="88391" y="44195"/>
                </a:lnTo>
                <a:lnTo>
                  <a:pt x="44195" y="88391"/>
                </a:lnTo>
                <a:lnTo>
                  <a:pt x="0" y="44195"/>
                </a:lnTo>
                <a:lnTo>
                  <a:pt x="44195" y="0"/>
                </a:lnTo>
                <a:close/>
              </a:path>
            </a:pathLst>
          </a:custGeom>
          <a:ln w="9143">
            <a:solidFill>
              <a:srgbClr val="FF0000"/>
            </a:solidFill>
          </a:ln>
        </p:spPr>
        <p:txBody>
          <a:bodyPr wrap="square" lIns="0" tIns="0" rIns="0" bIns="0" rtlCol="0"/>
          <a:lstStyle/>
          <a:p>
            <a:endParaRPr/>
          </a:p>
        </p:txBody>
      </p:sp>
      <p:sp>
        <p:nvSpPr>
          <p:cNvPr id="20" name="object 20"/>
          <p:cNvSpPr/>
          <p:nvPr/>
        </p:nvSpPr>
        <p:spPr>
          <a:xfrm>
            <a:off x="6931791" y="3115696"/>
            <a:ext cx="88900" cy="88900"/>
          </a:xfrm>
          <a:custGeom>
            <a:avLst/>
            <a:gdLst/>
            <a:ahLst/>
            <a:cxnLst/>
            <a:rect l="l" t="t" r="r" b="b"/>
            <a:pathLst>
              <a:path w="88900" h="88900">
                <a:moveTo>
                  <a:pt x="44195" y="0"/>
                </a:moveTo>
                <a:lnTo>
                  <a:pt x="88391" y="44195"/>
                </a:lnTo>
                <a:lnTo>
                  <a:pt x="44195" y="88391"/>
                </a:lnTo>
                <a:lnTo>
                  <a:pt x="0" y="44195"/>
                </a:lnTo>
                <a:lnTo>
                  <a:pt x="44195" y="0"/>
                </a:lnTo>
                <a:close/>
              </a:path>
            </a:pathLst>
          </a:custGeom>
          <a:ln w="9143">
            <a:solidFill>
              <a:srgbClr val="FF0000"/>
            </a:solidFill>
          </a:ln>
        </p:spPr>
        <p:txBody>
          <a:bodyPr wrap="square" lIns="0" tIns="0" rIns="0" bIns="0" rtlCol="0"/>
          <a:lstStyle/>
          <a:p>
            <a:endParaRPr/>
          </a:p>
        </p:txBody>
      </p:sp>
      <p:sp>
        <p:nvSpPr>
          <p:cNvPr id="21" name="object 21"/>
          <p:cNvSpPr/>
          <p:nvPr/>
        </p:nvSpPr>
        <p:spPr>
          <a:xfrm>
            <a:off x="7075047" y="3278764"/>
            <a:ext cx="88900" cy="88900"/>
          </a:xfrm>
          <a:custGeom>
            <a:avLst/>
            <a:gdLst/>
            <a:ahLst/>
            <a:cxnLst/>
            <a:rect l="l" t="t" r="r" b="b"/>
            <a:pathLst>
              <a:path w="88900" h="88900">
                <a:moveTo>
                  <a:pt x="44195" y="0"/>
                </a:moveTo>
                <a:lnTo>
                  <a:pt x="88391" y="44195"/>
                </a:lnTo>
                <a:lnTo>
                  <a:pt x="44195" y="88391"/>
                </a:lnTo>
                <a:lnTo>
                  <a:pt x="0" y="44195"/>
                </a:lnTo>
                <a:lnTo>
                  <a:pt x="44195" y="0"/>
                </a:lnTo>
                <a:close/>
              </a:path>
            </a:pathLst>
          </a:custGeom>
          <a:ln w="9143">
            <a:solidFill>
              <a:srgbClr val="FF0000"/>
            </a:solidFill>
          </a:ln>
        </p:spPr>
        <p:txBody>
          <a:bodyPr wrap="square" lIns="0" tIns="0" rIns="0" bIns="0" rtlCol="0"/>
          <a:lstStyle/>
          <a:p>
            <a:endParaRPr/>
          </a:p>
        </p:txBody>
      </p:sp>
      <p:sp>
        <p:nvSpPr>
          <p:cNvPr id="22" name="object 22"/>
          <p:cNvSpPr/>
          <p:nvPr/>
        </p:nvSpPr>
        <p:spPr>
          <a:xfrm>
            <a:off x="7218303" y="3336676"/>
            <a:ext cx="88900" cy="88900"/>
          </a:xfrm>
          <a:custGeom>
            <a:avLst/>
            <a:gdLst/>
            <a:ahLst/>
            <a:cxnLst/>
            <a:rect l="l" t="t" r="r" b="b"/>
            <a:pathLst>
              <a:path w="88900" h="88900">
                <a:moveTo>
                  <a:pt x="44195" y="0"/>
                </a:moveTo>
                <a:lnTo>
                  <a:pt x="88391" y="44195"/>
                </a:lnTo>
                <a:lnTo>
                  <a:pt x="44195" y="88391"/>
                </a:lnTo>
                <a:lnTo>
                  <a:pt x="0" y="44195"/>
                </a:lnTo>
                <a:lnTo>
                  <a:pt x="44195" y="0"/>
                </a:lnTo>
                <a:close/>
              </a:path>
            </a:pathLst>
          </a:custGeom>
          <a:ln w="9143">
            <a:solidFill>
              <a:srgbClr val="FF0000"/>
            </a:solidFill>
          </a:ln>
        </p:spPr>
        <p:txBody>
          <a:bodyPr wrap="square" lIns="0" tIns="0" rIns="0" bIns="0" rtlCol="0"/>
          <a:lstStyle/>
          <a:p>
            <a:endParaRPr/>
          </a:p>
        </p:txBody>
      </p:sp>
      <p:sp>
        <p:nvSpPr>
          <p:cNvPr id="23" name="object 23"/>
          <p:cNvSpPr/>
          <p:nvPr/>
        </p:nvSpPr>
        <p:spPr>
          <a:xfrm>
            <a:off x="7361559" y="3362584"/>
            <a:ext cx="88900" cy="88900"/>
          </a:xfrm>
          <a:custGeom>
            <a:avLst/>
            <a:gdLst/>
            <a:ahLst/>
            <a:cxnLst/>
            <a:rect l="l" t="t" r="r" b="b"/>
            <a:pathLst>
              <a:path w="88900" h="88900">
                <a:moveTo>
                  <a:pt x="44195" y="0"/>
                </a:moveTo>
                <a:lnTo>
                  <a:pt x="88391" y="44195"/>
                </a:lnTo>
                <a:lnTo>
                  <a:pt x="44195" y="88391"/>
                </a:lnTo>
                <a:lnTo>
                  <a:pt x="0" y="44195"/>
                </a:lnTo>
                <a:lnTo>
                  <a:pt x="44195" y="0"/>
                </a:lnTo>
                <a:close/>
              </a:path>
            </a:pathLst>
          </a:custGeom>
          <a:ln w="9143">
            <a:solidFill>
              <a:srgbClr val="FF0000"/>
            </a:solidFill>
          </a:ln>
        </p:spPr>
        <p:txBody>
          <a:bodyPr wrap="square" lIns="0" tIns="0" rIns="0" bIns="0" rtlCol="0"/>
          <a:lstStyle/>
          <a:p>
            <a:endParaRPr/>
          </a:p>
        </p:txBody>
      </p:sp>
      <p:sp>
        <p:nvSpPr>
          <p:cNvPr id="24" name="object 24"/>
          <p:cNvSpPr/>
          <p:nvPr/>
        </p:nvSpPr>
        <p:spPr>
          <a:xfrm>
            <a:off x="7504815" y="3385444"/>
            <a:ext cx="88900" cy="88900"/>
          </a:xfrm>
          <a:custGeom>
            <a:avLst/>
            <a:gdLst/>
            <a:ahLst/>
            <a:cxnLst/>
            <a:rect l="l" t="t" r="r" b="b"/>
            <a:pathLst>
              <a:path w="88900" h="88900">
                <a:moveTo>
                  <a:pt x="44195" y="0"/>
                </a:moveTo>
                <a:lnTo>
                  <a:pt x="88391" y="44195"/>
                </a:lnTo>
                <a:lnTo>
                  <a:pt x="44195" y="88391"/>
                </a:lnTo>
                <a:lnTo>
                  <a:pt x="0" y="44195"/>
                </a:lnTo>
                <a:lnTo>
                  <a:pt x="44195" y="0"/>
                </a:lnTo>
                <a:close/>
              </a:path>
            </a:pathLst>
          </a:custGeom>
          <a:ln w="9143">
            <a:solidFill>
              <a:srgbClr val="FF0000"/>
            </a:solidFill>
          </a:ln>
        </p:spPr>
        <p:txBody>
          <a:bodyPr wrap="square" lIns="0" tIns="0" rIns="0" bIns="0" rtlCol="0"/>
          <a:lstStyle/>
          <a:p>
            <a:endParaRPr/>
          </a:p>
        </p:txBody>
      </p:sp>
      <p:sp>
        <p:nvSpPr>
          <p:cNvPr id="25" name="object 25"/>
          <p:cNvSpPr/>
          <p:nvPr/>
        </p:nvSpPr>
        <p:spPr>
          <a:xfrm>
            <a:off x="6403847" y="2450592"/>
            <a:ext cx="1144905" cy="381000"/>
          </a:xfrm>
          <a:custGeom>
            <a:avLst/>
            <a:gdLst/>
            <a:ahLst/>
            <a:cxnLst/>
            <a:rect l="l" t="t" r="r" b="b"/>
            <a:pathLst>
              <a:path w="1144904" h="381000">
                <a:moveTo>
                  <a:pt x="0" y="103631"/>
                </a:moveTo>
                <a:lnTo>
                  <a:pt x="286511" y="0"/>
                </a:lnTo>
                <a:lnTo>
                  <a:pt x="429767" y="178307"/>
                </a:lnTo>
                <a:lnTo>
                  <a:pt x="571499" y="217931"/>
                </a:lnTo>
                <a:lnTo>
                  <a:pt x="714755" y="297179"/>
                </a:lnTo>
                <a:lnTo>
                  <a:pt x="858011" y="380999"/>
                </a:lnTo>
                <a:lnTo>
                  <a:pt x="1001267" y="278891"/>
                </a:lnTo>
                <a:lnTo>
                  <a:pt x="1144523" y="153923"/>
                </a:lnTo>
              </a:path>
            </a:pathLst>
          </a:custGeom>
          <a:ln w="27431">
            <a:solidFill>
              <a:srgbClr val="323298"/>
            </a:solidFill>
          </a:ln>
        </p:spPr>
        <p:txBody>
          <a:bodyPr wrap="square" lIns="0" tIns="0" rIns="0" bIns="0" rtlCol="0"/>
          <a:lstStyle/>
          <a:p>
            <a:endParaRPr/>
          </a:p>
        </p:txBody>
      </p:sp>
      <p:sp>
        <p:nvSpPr>
          <p:cNvPr id="26" name="object 26"/>
          <p:cNvSpPr/>
          <p:nvPr/>
        </p:nvSpPr>
        <p:spPr>
          <a:xfrm>
            <a:off x="6360292" y="2510668"/>
            <a:ext cx="88900" cy="88900"/>
          </a:xfrm>
          <a:custGeom>
            <a:avLst/>
            <a:gdLst/>
            <a:ahLst/>
            <a:cxnLst/>
            <a:rect l="l" t="t" r="r" b="b"/>
            <a:pathLst>
              <a:path w="88900" h="88900">
                <a:moveTo>
                  <a:pt x="0" y="88391"/>
                </a:moveTo>
                <a:lnTo>
                  <a:pt x="88391" y="88391"/>
                </a:lnTo>
                <a:lnTo>
                  <a:pt x="88391" y="0"/>
                </a:lnTo>
                <a:lnTo>
                  <a:pt x="0" y="0"/>
                </a:lnTo>
                <a:lnTo>
                  <a:pt x="0" y="88391"/>
                </a:lnTo>
                <a:close/>
              </a:path>
            </a:pathLst>
          </a:custGeom>
          <a:solidFill>
            <a:srgbClr val="323298"/>
          </a:solidFill>
        </p:spPr>
        <p:txBody>
          <a:bodyPr wrap="square" lIns="0" tIns="0" rIns="0" bIns="0" rtlCol="0"/>
          <a:lstStyle/>
          <a:p>
            <a:endParaRPr/>
          </a:p>
        </p:txBody>
      </p:sp>
      <p:sp>
        <p:nvSpPr>
          <p:cNvPr id="27" name="object 27"/>
          <p:cNvSpPr/>
          <p:nvPr/>
        </p:nvSpPr>
        <p:spPr>
          <a:xfrm>
            <a:off x="6360292" y="2510668"/>
            <a:ext cx="88900" cy="88900"/>
          </a:xfrm>
          <a:custGeom>
            <a:avLst/>
            <a:gdLst/>
            <a:ahLst/>
            <a:cxnLst/>
            <a:rect l="l" t="t" r="r" b="b"/>
            <a:pathLst>
              <a:path w="88900" h="88900">
                <a:moveTo>
                  <a:pt x="0" y="88391"/>
                </a:moveTo>
                <a:lnTo>
                  <a:pt x="88391" y="88391"/>
                </a:lnTo>
                <a:lnTo>
                  <a:pt x="88391" y="0"/>
                </a:lnTo>
                <a:lnTo>
                  <a:pt x="0" y="0"/>
                </a:lnTo>
                <a:lnTo>
                  <a:pt x="0" y="88391"/>
                </a:lnTo>
                <a:close/>
              </a:path>
            </a:pathLst>
          </a:custGeom>
          <a:ln w="9143">
            <a:solidFill>
              <a:srgbClr val="2E2E97"/>
            </a:solidFill>
          </a:ln>
        </p:spPr>
        <p:txBody>
          <a:bodyPr wrap="square" lIns="0" tIns="0" rIns="0" bIns="0" rtlCol="0"/>
          <a:lstStyle/>
          <a:p>
            <a:endParaRPr/>
          </a:p>
        </p:txBody>
      </p:sp>
      <p:sp>
        <p:nvSpPr>
          <p:cNvPr id="28" name="object 28"/>
          <p:cNvSpPr/>
          <p:nvPr/>
        </p:nvSpPr>
        <p:spPr>
          <a:xfrm>
            <a:off x="6646803" y="2407036"/>
            <a:ext cx="88900" cy="88900"/>
          </a:xfrm>
          <a:custGeom>
            <a:avLst/>
            <a:gdLst/>
            <a:ahLst/>
            <a:cxnLst/>
            <a:rect l="l" t="t" r="r" b="b"/>
            <a:pathLst>
              <a:path w="88900" h="88900">
                <a:moveTo>
                  <a:pt x="0" y="88391"/>
                </a:moveTo>
                <a:lnTo>
                  <a:pt x="88391" y="88391"/>
                </a:lnTo>
                <a:lnTo>
                  <a:pt x="88391" y="0"/>
                </a:lnTo>
                <a:lnTo>
                  <a:pt x="0" y="0"/>
                </a:lnTo>
                <a:lnTo>
                  <a:pt x="0" y="88391"/>
                </a:lnTo>
                <a:close/>
              </a:path>
            </a:pathLst>
          </a:custGeom>
          <a:solidFill>
            <a:srgbClr val="323298"/>
          </a:solidFill>
        </p:spPr>
        <p:txBody>
          <a:bodyPr wrap="square" lIns="0" tIns="0" rIns="0" bIns="0" rtlCol="0"/>
          <a:lstStyle/>
          <a:p>
            <a:endParaRPr/>
          </a:p>
        </p:txBody>
      </p:sp>
      <p:sp>
        <p:nvSpPr>
          <p:cNvPr id="29" name="object 29"/>
          <p:cNvSpPr/>
          <p:nvPr/>
        </p:nvSpPr>
        <p:spPr>
          <a:xfrm>
            <a:off x="6646803" y="2407036"/>
            <a:ext cx="88900" cy="88900"/>
          </a:xfrm>
          <a:custGeom>
            <a:avLst/>
            <a:gdLst/>
            <a:ahLst/>
            <a:cxnLst/>
            <a:rect l="l" t="t" r="r" b="b"/>
            <a:pathLst>
              <a:path w="88900" h="88900">
                <a:moveTo>
                  <a:pt x="0" y="88391"/>
                </a:moveTo>
                <a:lnTo>
                  <a:pt x="88391" y="88391"/>
                </a:lnTo>
                <a:lnTo>
                  <a:pt x="88391" y="0"/>
                </a:lnTo>
                <a:lnTo>
                  <a:pt x="0" y="0"/>
                </a:lnTo>
                <a:lnTo>
                  <a:pt x="0" y="88391"/>
                </a:lnTo>
                <a:close/>
              </a:path>
            </a:pathLst>
          </a:custGeom>
          <a:ln w="9143">
            <a:solidFill>
              <a:srgbClr val="2E2E97"/>
            </a:solidFill>
          </a:ln>
        </p:spPr>
        <p:txBody>
          <a:bodyPr wrap="square" lIns="0" tIns="0" rIns="0" bIns="0" rtlCol="0"/>
          <a:lstStyle/>
          <a:p>
            <a:endParaRPr/>
          </a:p>
        </p:txBody>
      </p:sp>
      <p:sp>
        <p:nvSpPr>
          <p:cNvPr id="30" name="object 30"/>
          <p:cNvSpPr/>
          <p:nvPr/>
        </p:nvSpPr>
        <p:spPr>
          <a:xfrm>
            <a:off x="6790059" y="2585344"/>
            <a:ext cx="88900" cy="88900"/>
          </a:xfrm>
          <a:custGeom>
            <a:avLst/>
            <a:gdLst/>
            <a:ahLst/>
            <a:cxnLst/>
            <a:rect l="l" t="t" r="r" b="b"/>
            <a:pathLst>
              <a:path w="88900" h="88900">
                <a:moveTo>
                  <a:pt x="0" y="88391"/>
                </a:moveTo>
                <a:lnTo>
                  <a:pt x="88391" y="88391"/>
                </a:lnTo>
                <a:lnTo>
                  <a:pt x="88391" y="0"/>
                </a:lnTo>
                <a:lnTo>
                  <a:pt x="0" y="0"/>
                </a:lnTo>
                <a:lnTo>
                  <a:pt x="0" y="88391"/>
                </a:lnTo>
                <a:close/>
              </a:path>
            </a:pathLst>
          </a:custGeom>
          <a:solidFill>
            <a:srgbClr val="323298"/>
          </a:solidFill>
        </p:spPr>
        <p:txBody>
          <a:bodyPr wrap="square" lIns="0" tIns="0" rIns="0" bIns="0" rtlCol="0"/>
          <a:lstStyle/>
          <a:p>
            <a:endParaRPr/>
          </a:p>
        </p:txBody>
      </p:sp>
      <p:sp>
        <p:nvSpPr>
          <p:cNvPr id="31" name="object 31"/>
          <p:cNvSpPr/>
          <p:nvPr/>
        </p:nvSpPr>
        <p:spPr>
          <a:xfrm>
            <a:off x="6790059" y="2585344"/>
            <a:ext cx="88900" cy="88900"/>
          </a:xfrm>
          <a:custGeom>
            <a:avLst/>
            <a:gdLst/>
            <a:ahLst/>
            <a:cxnLst/>
            <a:rect l="l" t="t" r="r" b="b"/>
            <a:pathLst>
              <a:path w="88900" h="88900">
                <a:moveTo>
                  <a:pt x="0" y="88391"/>
                </a:moveTo>
                <a:lnTo>
                  <a:pt x="88391" y="88391"/>
                </a:lnTo>
                <a:lnTo>
                  <a:pt x="88391" y="0"/>
                </a:lnTo>
                <a:lnTo>
                  <a:pt x="0" y="0"/>
                </a:lnTo>
                <a:lnTo>
                  <a:pt x="0" y="88391"/>
                </a:lnTo>
                <a:close/>
              </a:path>
            </a:pathLst>
          </a:custGeom>
          <a:ln w="9143">
            <a:solidFill>
              <a:srgbClr val="2E2E97"/>
            </a:solidFill>
          </a:ln>
        </p:spPr>
        <p:txBody>
          <a:bodyPr wrap="square" lIns="0" tIns="0" rIns="0" bIns="0" rtlCol="0"/>
          <a:lstStyle/>
          <a:p>
            <a:endParaRPr/>
          </a:p>
        </p:txBody>
      </p:sp>
      <p:sp>
        <p:nvSpPr>
          <p:cNvPr id="32" name="object 32"/>
          <p:cNvSpPr/>
          <p:nvPr/>
        </p:nvSpPr>
        <p:spPr>
          <a:xfrm>
            <a:off x="6931791" y="2624968"/>
            <a:ext cx="88900" cy="88900"/>
          </a:xfrm>
          <a:custGeom>
            <a:avLst/>
            <a:gdLst/>
            <a:ahLst/>
            <a:cxnLst/>
            <a:rect l="l" t="t" r="r" b="b"/>
            <a:pathLst>
              <a:path w="88900" h="88900">
                <a:moveTo>
                  <a:pt x="0" y="88391"/>
                </a:moveTo>
                <a:lnTo>
                  <a:pt x="88391" y="88391"/>
                </a:lnTo>
                <a:lnTo>
                  <a:pt x="88391" y="0"/>
                </a:lnTo>
                <a:lnTo>
                  <a:pt x="0" y="0"/>
                </a:lnTo>
                <a:lnTo>
                  <a:pt x="0" y="88391"/>
                </a:lnTo>
                <a:close/>
              </a:path>
            </a:pathLst>
          </a:custGeom>
          <a:solidFill>
            <a:srgbClr val="323298"/>
          </a:solidFill>
        </p:spPr>
        <p:txBody>
          <a:bodyPr wrap="square" lIns="0" tIns="0" rIns="0" bIns="0" rtlCol="0"/>
          <a:lstStyle/>
          <a:p>
            <a:endParaRPr/>
          </a:p>
        </p:txBody>
      </p:sp>
      <p:sp>
        <p:nvSpPr>
          <p:cNvPr id="33" name="object 33"/>
          <p:cNvSpPr/>
          <p:nvPr/>
        </p:nvSpPr>
        <p:spPr>
          <a:xfrm>
            <a:off x="6931791" y="2624968"/>
            <a:ext cx="88900" cy="88900"/>
          </a:xfrm>
          <a:custGeom>
            <a:avLst/>
            <a:gdLst/>
            <a:ahLst/>
            <a:cxnLst/>
            <a:rect l="l" t="t" r="r" b="b"/>
            <a:pathLst>
              <a:path w="88900" h="88900">
                <a:moveTo>
                  <a:pt x="0" y="88391"/>
                </a:moveTo>
                <a:lnTo>
                  <a:pt x="88391" y="88391"/>
                </a:lnTo>
                <a:lnTo>
                  <a:pt x="88391" y="0"/>
                </a:lnTo>
                <a:lnTo>
                  <a:pt x="0" y="0"/>
                </a:lnTo>
                <a:lnTo>
                  <a:pt x="0" y="88391"/>
                </a:lnTo>
                <a:close/>
              </a:path>
            </a:pathLst>
          </a:custGeom>
          <a:ln w="9143">
            <a:solidFill>
              <a:srgbClr val="2E2E97"/>
            </a:solidFill>
          </a:ln>
        </p:spPr>
        <p:txBody>
          <a:bodyPr wrap="square" lIns="0" tIns="0" rIns="0" bIns="0" rtlCol="0"/>
          <a:lstStyle/>
          <a:p>
            <a:endParaRPr/>
          </a:p>
        </p:txBody>
      </p:sp>
      <p:sp>
        <p:nvSpPr>
          <p:cNvPr id="34" name="object 34"/>
          <p:cNvSpPr/>
          <p:nvPr/>
        </p:nvSpPr>
        <p:spPr>
          <a:xfrm>
            <a:off x="7075047" y="2704216"/>
            <a:ext cx="88900" cy="88900"/>
          </a:xfrm>
          <a:custGeom>
            <a:avLst/>
            <a:gdLst/>
            <a:ahLst/>
            <a:cxnLst/>
            <a:rect l="l" t="t" r="r" b="b"/>
            <a:pathLst>
              <a:path w="88900" h="88900">
                <a:moveTo>
                  <a:pt x="0" y="88391"/>
                </a:moveTo>
                <a:lnTo>
                  <a:pt x="88391" y="88391"/>
                </a:lnTo>
                <a:lnTo>
                  <a:pt x="88391" y="0"/>
                </a:lnTo>
                <a:lnTo>
                  <a:pt x="0" y="0"/>
                </a:lnTo>
                <a:lnTo>
                  <a:pt x="0" y="88391"/>
                </a:lnTo>
                <a:close/>
              </a:path>
            </a:pathLst>
          </a:custGeom>
          <a:solidFill>
            <a:srgbClr val="323298"/>
          </a:solidFill>
        </p:spPr>
        <p:txBody>
          <a:bodyPr wrap="square" lIns="0" tIns="0" rIns="0" bIns="0" rtlCol="0"/>
          <a:lstStyle/>
          <a:p>
            <a:endParaRPr/>
          </a:p>
        </p:txBody>
      </p:sp>
      <p:sp>
        <p:nvSpPr>
          <p:cNvPr id="35" name="object 35"/>
          <p:cNvSpPr/>
          <p:nvPr/>
        </p:nvSpPr>
        <p:spPr>
          <a:xfrm>
            <a:off x="7075047" y="2704216"/>
            <a:ext cx="88900" cy="88900"/>
          </a:xfrm>
          <a:custGeom>
            <a:avLst/>
            <a:gdLst/>
            <a:ahLst/>
            <a:cxnLst/>
            <a:rect l="l" t="t" r="r" b="b"/>
            <a:pathLst>
              <a:path w="88900" h="88900">
                <a:moveTo>
                  <a:pt x="0" y="88391"/>
                </a:moveTo>
                <a:lnTo>
                  <a:pt x="88391" y="88391"/>
                </a:lnTo>
                <a:lnTo>
                  <a:pt x="88391" y="0"/>
                </a:lnTo>
                <a:lnTo>
                  <a:pt x="0" y="0"/>
                </a:lnTo>
                <a:lnTo>
                  <a:pt x="0" y="88391"/>
                </a:lnTo>
                <a:close/>
              </a:path>
            </a:pathLst>
          </a:custGeom>
          <a:ln w="9143">
            <a:solidFill>
              <a:srgbClr val="2E2E97"/>
            </a:solidFill>
          </a:ln>
        </p:spPr>
        <p:txBody>
          <a:bodyPr wrap="square" lIns="0" tIns="0" rIns="0" bIns="0" rtlCol="0"/>
          <a:lstStyle/>
          <a:p>
            <a:endParaRPr/>
          </a:p>
        </p:txBody>
      </p:sp>
      <p:sp>
        <p:nvSpPr>
          <p:cNvPr id="36" name="object 36"/>
          <p:cNvSpPr/>
          <p:nvPr/>
        </p:nvSpPr>
        <p:spPr>
          <a:xfrm>
            <a:off x="7218303" y="2788036"/>
            <a:ext cx="88900" cy="88900"/>
          </a:xfrm>
          <a:custGeom>
            <a:avLst/>
            <a:gdLst/>
            <a:ahLst/>
            <a:cxnLst/>
            <a:rect l="l" t="t" r="r" b="b"/>
            <a:pathLst>
              <a:path w="88900" h="88900">
                <a:moveTo>
                  <a:pt x="0" y="88391"/>
                </a:moveTo>
                <a:lnTo>
                  <a:pt x="88391" y="88391"/>
                </a:lnTo>
                <a:lnTo>
                  <a:pt x="88391" y="0"/>
                </a:lnTo>
                <a:lnTo>
                  <a:pt x="0" y="0"/>
                </a:lnTo>
                <a:lnTo>
                  <a:pt x="0" y="88391"/>
                </a:lnTo>
                <a:close/>
              </a:path>
            </a:pathLst>
          </a:custGeom>
          <a:solidFill>
            <a:srgbClr val="323298"/>
          </a:solidFill>
        </p:spPr>
        <p:txBody>
          <a:bodyPr wrap="square" lIns="0" tIns="0" rIns="0" bIns="0" rtlCol="0"/>
          <a:lstStyle/>
          <a:p>
            <a:endParaRPr/>
          </a:p>
        </p:txBody>
      </p:sp>
      <p:sp>
        <p:nvSpPr>
          <p:cNvPr id="37" name="object 37"/>
          <p:cNvSpPr/>
          <p:nvPr/>
        </p:nvSpPr>
        <p:spPr>
          <a:xfrm>
            <a:off x="7218303" y="2788036"/>
            <a:ext cx="88900" cy="88900"/>
          </a:xfrm>
          <a:custGeom>
            <a:avLst/>
            <a:gdLst/>
            <a:ahLst/>
            <a:cxnLst/>
            <a:rect l="l" t="t" r="r" b="b"/>
            <a:pathLst>
              <a:path w="88900" h="88900">
                <a:moveTo>
                  <a:pt x="0" y="88391"/>
                </a:moveTo>
                <a:lnTo>
                  <a:pt x="88391" y="88391"/>
                </a:lnTo>
                <a:lnTo>
                  <a:pt x="88391" y="0"/>
                </a:lnTo>
                <a:lnTo>
                  <a:pt x="0" y="0"/>
                </a:lnTo>
                <a:lnTo>
                  <a:pt x="0" y="88391"/>
                </a:lnTo>
                <a:close/>
              </a:path>
            </a:pathLst>
          </a:custGeom>
          <a:ln w="9143">
            <a:solidFill>
              <a:srgbClr val="2E2E97"/>
            </a:solidFill>
          </a:ln>
        </p:spPr>
        <p:txBody>
          <a:bodyPr wrap="square" lIns="0" tIns="0" rIns="0" bIns="0" rtlCol="0"/>
          <a:lstStyle/>
          <a:p>
            <a:endParaRPr/>
          </a:p>
        </p:txBody>
      </p:sp>
      <p:sp>
        <p:nvSpPr>
          <p:cNvPr id="38" name="object 38"/>
          <p:cNvSpPr/>
          <p:nvPr/>
        </p:nvSpPr>
        <p:spPr>
          <a:xfrm>
            <a:off x="7361559" y="2685928"/>
            <a:ext cx="88900" cy="88900"/>
          </a:xfrm>
          <a:custGeom>
            <a:avLst/>
            <a:gdLst/>
            <a:ahLst/>
            <a:cxnLst/>
            <a:rect l="l" t="t" r="r" b="b"/>
            <a:pathLst>
              <a:path w="88900" h="88900">
                <a:moveTo>
                  <a:pt x="0" y="88391"/>
                </a:moveTo>
                <a:lnTo>
                  <a:pt x="88391" y="88391"/>
                </a:lnTo>
                <a:lnTo>
                  <a:pt x="88391" y="0"/>
                </a:lnTo>
                <a:lnTo>
                  <a:pt x="0" y="0"/>
                </a:lnTo>
                <a:lnTo>
                  <a:pt x="0" y="88391"/>
                </a:lnTo>
                <a:close/>
              </a:path>
            </a:pathLst>
          </a:custGeom>
          <a:solidFill>
            <a:srgbClr val="323298"/>
          </a:solidFill>
        </p:spPr>
        <p:txBody>
          <a:bodyPr wrap="square" lIns="0" tIns="0" rIns="0" bIns="0" rtlCol="0"/>
          <a:lstStyle/>
          <a:p>
            <a:endParaRPr/>
          </a:p>
        </p:txBody>
      </p:sp>
      <p:sp>
        <p:nvSpPr>
          <p:cNvPr id="39" name="object 39"/>
          <p:cNvSpPr/>
          <p:nvPr/>
        </p:nvSpPr>
        <p:spPr>
          <a:xfrm>
            <a:off x="7361559" y="2685928"/>
            <a:ext cx="88900" cy="88900"/>
          </a:xfrm>
          <a:custGeom>
            <a:avLst/>
            <a:gdLst/>
            <a:ahLst/>
            <a:cxnLst/>
            <a:rect l="l" t="t" r="r" b="b"/>
            <a:pathLst>
              <a:path w="88900" h="88900">
                <a:moveTo>
                  <a:pt x="0" y="88391"/>
                </a:moveTo>
                <a:lnTo>
                  <a:pt x="88391" y="88391"/>
                </a:lnTo>
                <a:lnTo>
                  <a:pt x="88391" y="0"/>
                </a:lnTo>
                <a:lnTo>
                  <a:pt x="0" y="0"/>
                </a:lnTo>
                <a:lnTo>
                  <a:pt x="0" y="88391"/>
                </a:lnTo>
                <a:close/>
              </a:path>
            </a:pathLst>
          </a:custGeom>
          <a:ln w="9143">
            <a:solidFill>
              <a:srgbClr val="2E2E97"/>
            </a:solidFill>
          </a:ln>
        </p:spPr>
        <p:txBody>
          <a:bodyPr wrap="square" lIns="0" tIns="0" rIns="0" bIns="0" rtlCol="0"/>
          <a:lstStyle/>
          <a:p>
            <a:endParaRPr/>
          </a:p>
        </p:txBody>
      </p:sp>
      <p:sp>
        <p:nvSpPr>
          <p:cNvPr id="40" name="object 40"/>
          <p:cNvSpPr/>
          <p:nvPr/>
        </p:nvSpPr>
        <p:spPr>
          <a:xfrm>
            <a:off x="7504815" y="2560960"/>
            <a:ext cx="88900" cy="88900"/>
          </a:xfrm>
          <a:custGeom>
            <a:avLst/>
            <a:gdLst/>
            <a:ahLst/>
            <a:cxnLst/>
            <a:rect l="l" t="t" r="r" b="b"/>
            <a:pathLst>
              <a:path w="88900" h="88900">
                <a:moveTo>
                  <a:pt x="0" y="88391"/>
                </a:moveTo>
                <a:lnTo>
                  <a:pt x="88391" y="88391"/>
                </a:lnTo>
                <a:lnTo>
                  <a:pt x="88391" y="0"/>
                </a:lnTo>
                <a:lnTo>
                  <a:pt x="0" y="0"/>
                </a:lnTo>
                <a:lnTo>
                  <a:pt x="0" y="88391"/>
                </a:lnTo>
                <a:close/>
              </a:path>
            </a:pathLst>
          </a:custGeom>
          <a:solidFill>
            <a:srgbClr val="323298"/>
          </a:solidFill>
        </p:spPr>
        <p:txBody>
          <a:bodyPr wrap="square" lIns="0" tIns="0" rIns="0" bIns="0" rtlCol="0"/>
          <a:lstStyle/>
          <a:p>
            <a:endParaRPr/>
          </a:p>
        </p:txBody>
      </p:sp>
      <p:sp>
        <p:nvSpPr>
          <p:cNvPr id="41" name="object 41"/>
          <p:cNvSpPr/>
          <p:nvPr/>
        </p:nvSpPr>
        <p:spPr>
          <a:xfrm>
            <a:off x="7504815" y="2560960"/>
            <a:ext cx="88900" cy="88900"/>
          </a:xfrm>
          <a:custGeom>
            <a:avLst/>
            <a:gdLst/>
            <a:ahLst/>
            <a:cxnLst/>
            <a:rect l="l" t="t" r="r" b="b"/>
            <a:pathLst>
              <a:path w="88900" h="88900">
                <a:moveTo>
                  <a:pt x="0" y="88391"/>
                </a:moveTo>
                <a:lnTo>
                  <a:pt x="88391" y="88391"/>
                </a:lnTo>
                <a:lnTo>
                  <a:pt x="88391" y="0"/>
                </a:lnTo>
                <a:lnTo>
                  <a:pt x="0" y="0"/>
                </a:lnTo>
                <a:lnTo>
                  <a:pt x="0" y="88391"/>
                </a:lnTo>
                <a:close/>
              </a:path>
            </a:pathLst>
          </a:custGeom>
          <a:ln w="9143">
            <a:solidFill>
              <a:srgbClr val="2E2E97"/>
            </a:solidFill>
          </a:ln>
        </p:spPr>
        <p:txBody>
          <a:bodyPr wrap="square" lIns="0" tIns="0" rIns="0" bIns="0" rtlCol="0"/>
          <a:lstStyle/>
          <a:p>
            <a:endParaRPr/>
          </a:p>
        </p:txBody>
      </p:sp>
      <p:sp>
        <p:nvSpPr>
          <p:cNvPr id="42" name="object 42"/>
          <p:cNvSpPr txBox="1"/>
          <p:nvPr/>
        </p:nvSpPr>
        <p:spPr>
          <a:xfrm>
            <a:off x="5123180" y="2282517"/>
            <a:ext cx="184785" cy="1335405"/>
          </a:xfrm>
          <a:prstGeom prst="rect">
            <a:avLst/>
          </a:prstGeom>
        </p:spPr>
        <p:txBody>
          <a:bodyPr vert="horz" wrap="square" lIns="0" tIns="0" rIns="0" bIns="0" rtlCol="0">
            <a:spAutoFit/>
          </a:bodyPr>
          <a:lstStyle/>
          <a:p>
            <a:pPr algn="ctr">
              <a:lnSpc>
                <a:spcPct val="100000"/>
              </a:lnSpc>
            </a:pPr>
            <a:r>
              <a:rPr sz="1000" dirty="0">
                <a:latin typeface="Times New Roman"/>
                <a:cs typeface="Times New Roman"/>
              </a:rPr>
              <a:t>1</a:t>
            </a:r>
            <a:r>
              <a:rPr sz="1000" spc="-5" dirty="0">
                <a:latin typeface="Times New Roman"/>
                <a:cs typeface="Times New Roman"/>
              </a:rPr>
              <a:t>.2</a:t>
            </a:r>
            <a:endParaRPr sz="1000">
              <a:latin typeface="Times New Roman"/>
              <a:cs typeface="Times New Roman"/>
            </a:endParaRPr>
          </a:p>
          <a:p>
            <a:pPr marL="94615" algn="ctr">
              <a:lnSpc>
                <a:spcPct val="100000"/>
              </a:lnSpc>
              <a:spcBef>
                <a:spcPts val="350"/>
              </a:spcBef>
            </a:pPr>
            <a:r>
              <a:rPr sz="1000" spc="-5" dirty="0">
                <a:latin typeface="Times New Roman"/>
                <a:cs typeface="Times New Roman"/>
              </a:rPr>
              <a:t>1</a:t>
            </a:r>
            <a:endParaRPr sz="1000">
              <a:latin typeface="Times New Roman"/>
              <a:cs typeface="Times New Roman"/>
            </a:endParaRPr>
          </a:p>
          <a:p>
            <a:pPr algn="ctr">
              <a:lnSpc>
                <a:spcPct val="100000"/>
              </a:lnSpc>
              <a:spcBef>
                <a:spcPts val="350"/>
              </a:spcBef>
            </a:pPr>
            <a:r>
              <a:rPr sz="1000" dirty="0">
                <a:latin typeface="Times New Roman"/>
                <a:cs typeface="Times New Roman"/>
              </a:rPr>
              <a:t>0</a:t>
            </a:r>
            <a:r>
              <a:rPr sz="1000" spc="-5" dirty="0">
                <a:latin typeface="Times New Roman"/>
                <a:cs typeface="Times New Roman"/>
              </a:rPr>
              <a:t>.8</a:t>
            </a:r>
            <a:endParaRPr sz="1000">
              <a:latin typeface="Times New Roman"/>
              <a:cs typeface="Times New Roman"/>
            </a:endParaRPr>
          </a:p>
          <a:p>
            <a:pPr algn="ctr">
              <a:lnSpc>
                <a:spcPct val="100000"/>
              </a:lnSpc>
              <a:spcBef>
                <a:spcPts val="350"/>
              </a:spcBef>
            </a:pPr>
            <a:r>
              <a:rPr sz="1000" dirty="0">
                <a:latin typeface="Times New Roman"/>
                <a:cs typeface="Times New Roman"/>
              </a:rPr>
              <a:t>0</a:t>
            </a:r>
            <a:r>
              <a:rPr sz="1000" spc="-5" dirty="0">
                <a:latin typeface="Times New Roman"/>
                <a:cs typeface="Times New Roman"/>
              </a:rPr>
              <a:t>.6</a:t>
            </a:r>
            <a:endParaRPr sz="1000">
              <a:latin typeface="Times New Roman"/>
              <a:cs typeface="Times New Roman"/>
            </a:endParaRPr>
          </a:p>
          <a:p>
            <a:pPr algn="ctr">
              <a:lnSpc>
                <a:spcPct val="100000"/>
              </a:lnSpc>
              <a:spcBef>
                <a:spcPts val="350"/>
              </a:spcBef>
            </a:pPr>
            <a:r>
              <a:rPr sz="1000" dirty="0">
                <a:latin typeface="Times New Roman"/>
                <a:cs typeface="Times New Roman"/>
              </a:rPr>
              <a:t>0</a:t>
            </a:r>
            <a:r>
              <a:rPr sz="1000" spc="-5" dirty="0">
                <a:latin typeface="Times New Roman"/>
                <a:cs typeface="Times New Roman"/>
              </a:rPr>
              <a:t>.4</a:t>
            </a:r>
            <a:endParaRPr sz="1000">
              <a:latin typeface="Times New Roman"/>
              <a:cs typeface="Times New Roman"/>
            </a:endParaRPr>
          </a:p>
          <a:p>
            <a:pPr algn="ctr">
              <a:lnSpc>
                <a:spcPct val="100000"/>
              </a:lnSpc>
              <a:spcBef>
                <a:spcPts val="350"/>
              </a:spcBef>
            </a:pPr>
            <a:r>
              <a:rPr sz="1000" dirty="0">
                <a:latin typeface="Times New Roman"/>
                <a:cs typeface="Times New Roman"/>
              </a:rPr>
              <a:t>0</a:t>
            </a:r>
            <a:r>
              <a:rPr sz="1000" spc="-5" dirty="0">
                <a:latin typeface="Times New Roman"/>
                <a:cs typeface="Times New Roman"/>
              </a:rPr>
              <a:t>.2</a:t>
            </a:r>
            <a:endParaRPr sz="1000">
              <a:latin typeface="Times New Roman"/>
              <a:cs typeface="Times New Roman"/>
            </a:endParaRPr>
          </a:p>
          <a:p>
            <a:pPr marL="94615" algn="ctr">
              <a:lnSpc>
                <a:spcPct val="100000"/>
              </a:lnSpc>
              <a:spcBef>
                <a:spcPts val="350"/>
              </a:spcBef>
            </a:pPr>
            <a:r>
              <a:rPr sz="1000" spc="-5" dirty="0">
                <a:latin typeface="Times New Roman"/>
                <a:cs typeface="Times New Roman"/>
              </a:rPr>
              <a:t>0</a:t>
            </a:r>
            <a:endParaRPr sz="1000">
              <a:latin typeface="Times New Roman"/>
              <a:cs typeface="Times New Roman"/>
            </a:endParaRPr>
          </a:p>
        </p:txBody>
      </p:sp>
      <p:sp>
        <p:nvSpPr>
          <p:cNvPr id="43" name="object 43"/>
          <p:cNvSpPr txBox="1"/>
          <p:nvPr/>
        </p:nvSpPr>
        <p:spPr>
          <a:xfrm>
            <a:off x="5357876" y="3634745"/>
            <a:ext cx="89535" cy="152400"/>
          </a:xfrm>
          <a:prstGeom prst="rect">
            <a:avLst/>
          </a:prstGeom>
        </p:spPr>
        <p:txBody>
          <a:bodyPr vert="horz" wrap="square" lIns="0" tIns="0" rIns="0" bIns="0" rtlCol="0">
            <a:spAutoFit/>
          </a:bodyPr>
          <a:lstStyle/>
          <a:p>
            <a:pPr marL="12700">
              <a:lnSpc>
                <a:spcPct val="100000"/>
              </a:lnSpc>
            </a:pPr>
            <a:r>
              <a:rPr sz="1000" spc="-5" dirty="0">
                <a:latin typeface="Calibri"/>
                <a:cs typeface="Calibri"/>
              </a:rPr>
              <a:t>0</a:t>
            </a:r>
            <a:endParaRPr sz="1000">
              <a:latin typeface="Calibri"/>
              <a:cs typeface="Calibri"/>
            </a:endParaRPr>
          </a:p>
        </p:txBody>
      </p:sp>
      <p:sp>
        <p:nvSpPr>
          <p:cNvPr id="44" name="object 44"/>
          <p:cNvSpPr txBox="1"/>
          <p:nvPr/>
        </p:nvSpPr>
        <p:spPr>
          <a:xfrm>
            <a:off x="5853434" y="3634745"/>
            <a:ext cx="1388110" cy="273050"/>
          </a:xfrm>
          <a:prstGeom prst="rect">
            <a:avLst/>
          </a:prstGeom>
        </p:spPr>
        <p:txBody>
          <a:bodyPr vert="horz" wrap="square" lIns="0" tIns="0" rIns="0" bIns="0" rtlCol="0">
            <a:spAutoFit/>
          </a:bodyPr>
          <a:lstStyle/>
          <a:p>
            <a:pPr marL="57150">
              <a:lnSpc>
                <a:spcPts val="980"/>
              </a:lnSpc>
              <a:tabLst>
                <a:tab pos="629285" algn="l"/>
                <a:tab pos="1202055" algn="l"/>
              </a:tabLst>
            </a:pPr>
            <a:r>
              <a:rPr sz="1000" spc="-10" dirty="0">
                <a:latin typeface="Calibri"/>
                <a:cs typeface="Calibri"/>
              </a:rPr>
              <a:t>2</a:t>
            </a:r>
            <a:r>
              <a:rPr sz="1000" spc="-5" dirty="0">
                <a:latin typeface="Calibri"/>
                <a:cs typeface="Calibri"/>
              </a:rPr>
              <a:t>0</a:t>
            </a:r>
            <a:r>
              <a:rPr sz="1000" dirty="0">
                <a:latin typeface="Times New Roman"/>
                <a:cs typeface="Times New Roman"/>
              </a:rPr>
              <a:t>	</a:t>
            </a:r>
            <a:r>
              <a:rPr sz="1000" spc="-10" dirty="0">
                <a:latin typeface="Calibri"/>
                <a:cs typeface="Calibri"/>
              </a:rPr>
              <a:t>4</a:t>
            </a:r>
            <a:r>
              <a:rPr sz="1000" spc="-5" dirty="0">
                <a:latin typeface="Calibri"/>
                <a:cs typeface="Calibri"/>
              </a:rPr>
              <a:t>0</a:t>
            </a:r>
            <a:r>
              <a:rPr sz="1000" dirty="0">
                <a:latin typeface="Times New Roman"/>
                <a:cs typeface="Times New Roman"/>
              </a:rPr>
              <a:t>	</a:t>
            </a:r>
            <a:r>
              <a:rPr sz="1000" spc="-10" dirty="0">
                <a:latin typeface="Calibri"/>
                <a:cs typeface="Calibri"/>
              </a:rPr>
              <a:t>60</a:t>
            </a:r>
            <a:endParaRPr sz="1000">
              <a:latin typeface="Calibri"/>
              <a:cs typeface="Calibri"/>
            </a:endParaRPr>
          </a:p>
          <a:p>
            <a:pPr marL="12700">
              <a:lnSpc>
                <a:spcPts val="1220"/>
              </a:lnSpc>
            </a:pPr>
            <a:r>
              <a:rPr sz="1200" b="1" spc="-114" dirty="0">
                <a:latin typeface="Times New Roman"/>
                <a:cs typeface="Times New Roman"/>
              </a:rPr>
              <a:t>T</a:t>
            </a:r>
            <a:r>
              <a:rPr sz="1200" b="1" spc="-15" dirty="0">
                <a:latin typeface="Times New Roman"/>
                <a:cs typeface="Times New Roman"/>
              </a:rPr>
              <a:t>e</a:t>
            </a:r>
            <a:r>
              <a:rPr sz="1200" b="1" spc="-20" dirty="0">
                <a:latin typeface="Times New Roman"/>
                <a:cs typeface="Times New Roman"/>
              </a:rPr>
              <a:t>m</a:t>
            </a:r>
            <a:r>
              <a:rPr sz="1200" b="1" dirty="0">
                <a:latin typeface="Times New Roman"/>
                <a:cs typeface="Times New Roman"/>
              </a:rPr>
              <a:t>p</a:t>
            </a:r>
            <a:r>
              <a:rPr sz="1200" b="1" spc="-15" dirty="0">
                <a:latin typeface="Times New Roman"/>
                <a:cs typeface="Times New Roman"/>
              </a:rPr>
              <a:t>er</a:t>
            </a:r>
            <a:r>
              <a:rPr sz="1200" b="1" dirty="0">
                <a:latin typeface="Times New Roman"/>
                <a:cs typeface="Times New Roman"/>
              </a:rPr>
              <a:t>atu</a:t>
            </a:r>
            <a:r>
              <a:rPr sz="1200" b="1" spc="-30" dirty="0">
                <a:latin typeface="Times New Roman"/>
                <a:cs typeface="Times New Roman"/>
              </a:rPr>
              <a:t>r</a:t>
            </a:r>
            <a:r>
              <a:rPr sz="1200" b="1" spc="-10" dirty="0">
                <a:latin typeface="Times New Roman"/>
                <a:cs typeface="Times New Roman"/>
              </a:rPr>
              <a:t>e</a:t>
            </a:r>
            <a:r>
              <a:rPr sz="1200" b="1" spc="15" dirty="0">
                <a:latin typeface="Times New Roman"/>
                <a:cs typeface="Times New Roman"/>
              </a:rPr>
              <a:t> </a:t>
            </a:r>
            <a:r>
              <a:rPr sz="1200" b="1" spc="-5" dirty="0">
                <a:latin typeface="Times New Roman"/>
                <a:cs typeface="Times New Roman"/>
              </a:rPr>
              <a:t>(</a:t>
            </a:r>
            <a:r>
              <a:rPr sz="1200" b="1" dirty="0">
                <a:latin typeface="Times New Roman"/>
                <a:cs typeface="Times New Roman"/>
              </a:rPr>
              <a:t>d</a:t>
            </a:r>
            <a:r>
              <a:rPr sz="1200" b="1" spc="-15" dirty="0">
                <a:latin typeface="Times New Roman"/>
                <a:cs typeface="Times New Roman"/>
              </a:rPr>
              <a:t>e</a:t>
            </a:r>
            <a:r>
              <a:rPr sz="1200" b="1" dirty="0">
                <a:latin typeface="Times New Roman"/>
                <a:cs typeface="Times New Roman"/>
              </a:rPr>
              <a:t>g</a:t>
            </a:r>
            <a:r>
              <a:rPr sz="1200" b="1" spc="10" dirty="0">
                <a:latin typeface="Times New Roman"/>
                <a:cs typeface="Times New Roman"/>
              </a:rPr>
              <a:t> </a:t>
            </a:r>
            <a:r>
              <a:rPr sz="1200" b="1" spc="-5" dirty="0">
                <a:latin typeface="Times New Roman"/>
                <a:cs typeface="Times New Roman"/>
              </a:rPr>
              <a:t>C)</a:t>
            </a:r>
            <a:endParaRPr sz="1200">
              <a:latin typeface="Times New Roman"/>
              <a:cs typeface="Times New Roman"/>
            </a:endParaRPr>
          </a:p>
        </p:txBody>
      </p:sp>
      <p:sp>
        <p:nvSpPr>
          <p:cNvPr id="45" name="object 45"/>
          <p:cNvSpPr txBox="1"/>
          <p:nvPr/>
        </p:nvSpPr>
        <p:spPr>
          <a:xfrm>
            <a:off x="7615814" y="3634745"/>
            <a:ext cx="153670" cy="152400"/>
          </a:xfrm>
          <a:prstGeom prst="rect">
            <a:avLst/>
          </a:prstGeom>
        </p:spPr>
        <p:txBody>
          <a:bodyPr vert="horz" wrap="square" lIns="0" tIns="0" rIns="0" bIns="0" rtlCol="0">
            <a:spAutoFit/>
          </a:bodyPr>
          <a:lstStyle/>
          <a:p>
            <a:pPr marL="12700">
              <a:lnSpc>
                <a:spcPct val="100000"/>
              </a:lnSpc>
            </a:pPr>
            <a:r>
              <a:rPr sz="1000" spc="-10" dirty="0">
                <a:latin typeface="Calibri"/>
                <a:cs typeface="Calibri"/>
              </a:rPr>
              <a:t>80</a:t>
            </a:r>
            <a:endParaRPr sz="1000">
              <a:latin typeface="Calibri"/>
              <a:cs typeface="Calibri"/>
            </a:endParaRPr>
          </a:p>
        </p:txBody>
      </p:sp>
      <p:sp>
        <p:nvSpPr>
          <p:cNvPr id="46" name="object 46"/>
          <p:cNvSpPr txBox="1"/>
          <p:nvPr/>
        </p:nvSpPr>
        <p:spPr>
          <a:xfrm>
            <a:off x="4859454" y="2404930"/>
            <a:ext cx="177800" cy="1212850"/>
          </a:xfrm>
          <a:prstGeom prst="rect">
            <a:avLst/>
          </a:prstGeom>
        </p:spPr>
        <p:txBody>
          <a:bodyPr vert="vert270" wrap="square" lIns="0" tIns="0" rIns="0" bIns="0" rtlCol="0">
            <a:spAutoFit/>
          </a:bodyPr>
          <a:lstStyle/>
          <a:p>
            <a:pPr marL="12700">
              <a:lnSpc>
                <a:spcPct val="100000"/>
              </a:lnSpc>
            </a:pPr>
            <a:r>
              <a:rPr sz="1200" b="1" spc="-5" dirty="0">
                <a:latin typeface="Times New Roman"/>
                <a:cs typeface="Times New Roman"/>
              </a:rPr>
              <a:t>I</a:t>
            </a:r>
            <a:r>
              <a:rPr sz="1200" b="1" spc="-15" dirty="0">
                <a:latin typeface="Times New Roman"/>
                <a:cs typeface="Times New Roman"/>
              </a:rPr>
              <a:t>m</a:t>
            </a:r>
            <a:r>
              <a:rPr sz="1200" b="1" dirty="0">
                <a:latin typeface="Times New Roman"/>
                <a:cs typeface="Times New Roman"/>
              </a:rPr>
              <a:t>p</a:t>
            </a:r>
            <a:r>
              <a:rPr sz="1200" b="1" spc="-5" dirty="0">
                <a:latin typeface="Times New Roman"/>
                <a:cs typeface="Times New Roman"/>
              </a:rPr>
              <a:t>e</a:t>
            </a:r>
            <a:r>
              <a:rPr sz="1200" b="1" dirty="0">
                <a:latin typeface="Times New Roman"/>
                <a:cs typeface="Times New Roman"/>
              </a:rPr>
              <a:t>dan</a:t>
            </a:r>
            <a:r>
              <a:rPr sz="1200" b="1" spc="-5" dirty="0">
                <a:latin typeface="Times New Roman"/>
                <a:cs typeface="Times New Roman"/>
              </a:rPr>
              <a:t>c</a:t>
            </a:r>
            <a:r>
              <a:rPr sz="1200" b="1" dirty="0">
                <a:latin typeface="Times New Roman"/>
                <a:cs typeface="Times New Roman"/>
              </a:rPr>
              <a:t>e</a:t>
            </a:r>
            <a:r>
              <a:rPr sz="1200" b="1" spc="5" dirty="0">
                <a:latin typeface="Times New Roman"/>
                <a:cs typeface="Times New Roman"/>
              </a:rPr>
              <a:t> </a:t>
            </a:r>
            <a:r>
              <a:rPr sz="1200" b="1" dirty="0">
                <a:latin typeface="Times New Roman"/>
                <a:cs typeface="Times New Roman"/>
              </a:rPr>
              <a:t>(Oh</a:t>
            </a:r>
            <a:r>
              <a:rPr sz="1200" b="1" spc="-20" dirty="0">
                <a:latin typeface="Times New Roman"/>
                <a:cs typeface="Times New Roman"/>
              </a:rPr>
              <a:t>m</a:t>
            </a:r>
            <a:r>
              <a:rPr sz="1200" b="1" dirty="0">
                <a:latin typeface="Times New Roman"/>
                <a:cs typeface="Times New Roman"/>
              </a:rPr>
              <a:t>)</a:t>
            </a:r>
            <a:endParaRPr sz="1200">
              <a:latin typeface="Times New Roman"/>
              <a:cs typeface="Times New Roman"/>
            </a:endParaRPr>
          </a:p>
        </p:txBody>
      </p:sp>
      <p:sp>
        <p:nvSpPr>
          <p:cNvPr id="47" name="object 47"/>
          <p:cNvSpPr/>
          <p:nvPr/>
        </p:nvSpPr>
        <p:spPr>
          <a:xfrm>
            <a:off x="4951476" y="4018788"/>
            <a:ext cx="3040379" cy="1591056"/>
          </a:xfrm>
          <a:prstGeom prst="rect">
            <a:avLst/>
          </a:prstGeom>
          <a:blipFill>
            <a:blip r:embed="rId3" cstate="print"/>
            <a:stretch>
              <a:fillRect/>
            </a:stretch>
          </a:blipFill>
        </p:spPr>
        <p:txBody>
          <a:bodyPr wrap="square" lIns="0" tIns="0" rIns="0" bIns="0" rtlCol="0"/>
          <a:lstStyle/>
          <a:p>
            <a:endParaRPr/>
          </a:p>
        </p:txBody>
      </p:sp>
      <p:sp>
        <p:nvSpPr>
          <p:cNvPr id="48" name="object 48"/>
          <p:cNvSpPr txBox="1"/>
          <p:nvPr/>
        </p:nvSpPr>
        <p:spPr>
          <a:xfrm>
            <a:off x="589887" y="6450715"/>
            <a:ext cx="7053580" cy="371475"/>
          </a:xfrm>
          <a:prstGeom prst="rect">
            <a:avLst/>
          </a:prstGeom>
        </p:spPr>
        <p:txBody>
          <a:bodyPr vert="horz" wrap="square" lIns="0" tIns="0" rIns="0" bIns="0" rtlCol="0">
            <a:spAutoFit/>
          </a:bodyPr>
          <a:lstStyle/>
          <a:p>
            <a:pPr marL="12700" marR="5080">
              <a:lnSpc>
                <a:spcPct val="100000"/>
              </a:lnSpc>
            </a:pPr>
            <a:r>
              <a:rPr sz="800" spc="-5" dirty="0">
                <a:latin typeface="Times New Roman"/>
                <a:cs typeface="Times New Roman"/>
              </a:rPr>
              <a:t>S</a:t>
            </a:r>
            <a:r>
              <a:rPr sz="800" dirty="0">
                <a:latin typeface="Times New Roman"/>
                <a:cs typeface="Times New Roman"/>
              </a:rPr>
              <a:t>att</a:t>
            </a:r>
            <a:r>
              <a:rPr sz="800" spc="-10" dirty="0">
                <a:latin typeface="Times New Roman"/>
                <a:cs typeface="Times New Roman"/>
              </a:rPr>
              <a:t>e</a:t>
            </a:r>
            <a:r>
              <a:rPr sz="800" spc="-5" dirty="0">
                <a:latin typeface="Times New Roman"/>
                <a:cs typeface="Times New Roman"/>
              </a:rPr>
              <a:t>rf</a:t>
            </a:r>
            <a:r>
              <a:rPr sz="800" dirty="0">
                <a:latin typeface="Times New Roman"/>
                <a:cs typeface="Times New Roman"/>
              </a:rPr>
              <a:t>i</a:t>
            </a:r>
            <a:r>
              <a:rPr sz="800" spc="-10" dirty="0">
                <a:latin typeface="Times New Roman"/>
                <a:cs typeface="Times New Roman"/>
              </a:rPr>
              <a:t>el</a:t>
            </a:r>
            <a:r>
              <a:rPr sz="800" dirty="0">
                <a:latin typeface="Times New Roman"/>
                <a:cs typeface="Times New Roman"/>
              </a:rPr>
              <a:t>d,</a:t>
            </a:r>
            <a:r>
              <a:rPr sz="800" spc="-20" dirty="0">
                <a:latin typeface="Times New Roman"/>
                <a:cs typeface="Times New Roman"/>
              </a:rPr>
              <a:t> </a:t>
            </a:r>
            <a:r>
              <a:rPr sz="800" dirty="0">
                <a:latin typeface="Times New Roman"/>
                <a:cs typeface="Times New Roman"/>
              </a:rPr>
              <a:t>B.</a:t>
            </a:r>
            <a:r>
              <a:rPr sz="800" spc="5" dirty="0">
                <a:latin typeface="Times New Roman"/>
                <a:cs typeface="Times New Roman"/>
              </a:rPr>
              <a:t> </a:t>
            </a:r>
            <a:r>
              <a:rPr sz="800" dirty="0">
                <a:latin typeface="Times New Roman"/>
                <a:cs typeface="Times New Roman"/>
              </a:rPr>
              <a:t>C.,</a:t>
            </a:r>
            <a:r>
              <a:rPr sz="800" spc="-20" dirty="0">
                <a:latin typeface="Times New Roman"/>
                <a:cs typeface="Times New Roman"/>
              </a:rPr>
              <a:t> </a:t>
            </a:r>
            <a:r>
              <a:rPr sz="800" dirty="0">
                <a:latin typeface="Times New Roman"/>
                <a:cs typeface="Times New Roman"/>
              </a:rPr>
              <a:t>M.</a:t>
            </a:r>
            <a:r>
              <a:rPr sz="800" spc="-10" dirty="0">
                <a:latin typeface="Times New Roman"/>
                <a:cs typeface="Times New Roman"/>
              </a:rPr>
              <a:t> </a:t>
            </a:r>
            <a:r>
              <a:rPr sz="800" dirty="0">
                <a:latin typeface="Times New Roman"/>
                <a:cs typeface="Times New Roman"/>
              </a:rPr>
              <a:t>R.</a:t>
            </a:r>
            <a:r>
              <a:rPr sz="800" spc="5" dirty="0">
                <a:latin typeface="Times New Roman"/>
                <a:cs typeface="Times New Roman"/>
              </a:rPr>
              <a:t> </a:t>
            </a:r>
            <a:r>
              <a:rPr sz="800" dirty="0">
                <a:latin typeface="Times New Roman"/>
                <a:cs typeface="Times New Roman"/>
              </a:rPr>
              <a:t>Cap</a:t>
            </a:r>
            <a:r>
              <a:rPr sz="800" spc="-10" dirty="0">
                <a:latin typeface="Times New Roman"/>
                <a:cs typeface="Times New Roman"/>
              </a:rPr>
              <a:t>l</a:t>
            </a:r>
            <a:r>
              <a:rPr sz="800" dirty="0">
                <a:latin typeface="Times New Roman"/>
                <a:cs typeface="Times New Roman"/>
              </a:rPr>
              <a:t>a</a:t>
            </a:r>
            <a:r>
              <a:rPr sz="800" spc="5" dirty="0">
                <a:latin typeface="Times New Roman"/>
                <a:cs typeface="Times New Roman"/>
              </a:rPr>
              <a:t>n</a:t>
            </a:r>
            <a:r>
              <a:rPr sz="800" dirty="0">
                <a:latin typeface="Times New Roman"/>
                <a:cs typeface="Times New Roman"/>
              </a:rPr>
              <a:t>,</a:t>
            </a:r>
            <a:r>
              <a:rPr sz="800" spc="-30" dirty="0">
                <a:latin typeface="Times New Roman"/>
                <a:cs typeface="Times New Roman"/>
              </a:rPr>
              <a:t> </a:t>
            </a:r>
            <a:r>
              <a:rPr sz="800" dirty="0">
                <a:latin typeface="Times New Roman"/>
                <a:cs typeface="Times New Roman"/>
              </a:rPr>
              <a:t>and</a:t>
            </a:r>
            <a:r>
              <a:rPr sz="800" spc="-20" dirty="0">
                <a:latin typeface="Times New Roman"/>
                <a:cs typeface="Times New Roman"/>
              </a:rPr>
              <a:t> </a:t>
            </a:r>
            <a:r>
              <a:rPr sz="800" spc="-5" dirty="0">
                <a:latin typeface="Times New Roman"/>
                <a:cs typeface="Times New Roman"/>
              </a:rPr>
              <a:t>J</a:t>
            </a:r>
            <a:r>
              <a:rPr sz="800" dirty="0">
                <a:latin typeface="Times New Roman"/>
                <a:cs typeface="Times New Roman"/>
              </a:rPr>
              <a:t>.</a:t>
            </a:r>
            <a:r>
              <a:rPr sz="800" spc="-10" dirty="0">
                <a:latin typeface="Times New Roman"/>
                <a:cs typeface="Times New Roman"/>
              </a:rPr>
              <a:t> </a:t>
            </a:r>
            <a:r>
              <a:rPr sz="800" spc="-20" dirty="0">
                <a:latin typeface="Times New Roman"/>
                <a:cs typeface="Times New Roman"/>
              </a:rPr>
              <a:t>A</a:t>
            </a:r>
            <a:r>
              <a:rPr sz="800" dirty="0">
                <a:latin typeface="Times New Roman"/>
                <a:cs typeface="Times New Roman"/>
              </a:rPr>
              <a:t>.</a:t>
            </a:r>
            <a:r>
              <a:rPr sz="800" spc="5" dirty="0">
                <a:latin typeface="Times New Roman"/>
                <a:cs typeface="Times New Roman"/>
              </a:rPr>
              <a:t> </a:t>
            </a:r>
            <a:r>
              <a:rPr sz="800" spc="-20" dirty="0">
                <a:latin typeface="Times New Roman"/>
                <a:cs typeface="Times New Roman"/>
              </a:rPr>
              <a:t>A</a:t>
            </a:r>
            <a:r>
              <a:rPr sz="800" dirty="0">
                <a:latin typeface="Times New Roman"/>
                <a:cs typeface="Times New Roman"/>
              </a:rPr>
              <a:t>.</a:t>
            </a:r>
            <a:r>
              <a:rPr sz="800" spc="5" dirty="0">
                <a:latin typeface="Times New Roman"/>
                <a:cs typeface="Times New Roman"/>
              </a:rPr>
              <a:t> </a:t>
            </a:r>
            <a:r>
              <a:rPr sz="800" spc="-20" dirty="0">
                <a:latin typeface="Times New Roman"/>
                <a:cs typeface="Times New Roman"/>
              </a:rPr>
              <a:t>W</a:t>
            </a:r>
            <a:r>
              <a:rPr sz="800" spc="-10" dirty="0">
                <a:latin typeface="Times New Roman"/>
                <a:cs typeface="Times New Roman"/>
              </a:rPr>
              <a:t>e</a:t>
            </a:r>
            <a:r>
              <a:rPr sz="800" spc="-5" dirty="0">
                <a:latin typeface="Times New Roman"/>
                <a:cs typeface="Times New Roman"/>
              </a:rPr>
              <a:t>s</a:t>
            </a:r>
            <a:r>
              <a:rPr sz="800" dirty="0">
                <a:latin typeface="Times New Roman"/>
                <a:cs typeface="Times New Roman"/>
              </a:rPr>
              <a:t>t.</a:t>
            </a:r>
            <a:r>
              <a:rPr sz="800" spc="5" dirty="0">
                <a:latin typeface="Times New Roman"/>
                <a:cs typeface="Times New Roman"/>
              </a:rPr>
              <a:t> </a:t>
            </a:r>
            <a:r>
              <a:rPr sz="800" spc="-5" dirty="0">
                <a:latin typeface="Times New Roman"/>
                <a:cs typeface="Times New Roman"/>
              </a:rPr>
              <a:t>"</a:t>
            </a:r>
            <a:r>
              <a:rPr sz="800" spc="-15" dirty="0">
                <a:latin typeface="Times New Roman"/>
                <a:cs typeface="Times New Roman"/>
              </a:rPr>
              <a:t>T</a:t>
            </a:r>
            <a:r>
              <a:rPr sz="800" spc="-10" dirty="0">
                <a:latin typeface="Times New Roman"/>
                <a:cs typeface="Times New Roman"/>
              </a:rPr>
              <a:t>e</a:t>
            </a:r>
            <a:r>
              <a:rPr sz="800" dirty="0">
                <a:latin typeface="Times New Roman"/>
                <a:cs typeface="Times New Roman"/>
              </a:rPr>
              <a:t>ntac</a:t>
            </a:r>
            <a:r>
              <a:rPr sz="800" spc="-10" dirty="0">
                <a:latin typeface="Times New Roman"/>
                <a:cs typeface="Times New Roman"/>
              </a:rPr>
              <a:t>l</a:t>
            </a:r>
            <a:r>
              <a:rPr sz="800" dirty="0">
                <a:latin typeface="Times New Roman"/>
                <a:cs typeface="Times New Roman"/>
              </a:rPr>
              <a:t>e</a:t>
            </a:r>
            <a:r>
              <a:rPr sz="800" spc="-20" dirty="0">
                <a:latin typeface="Times New Roman"/>
                <a:cs typeface="Times New Roman"/>
              </a:rPr>
              <a:t> </a:t>
            </a:r>
            <a:r>
              <a:rPr sz="800" dirty="0">
                <a:latin typeface="Times New Roman"/>
                <a:cs typeface="Times New Roman"/>
              </a:rPr>
              <a:t>p</a:t>
            </a:r>
            <a:r>
              <a:rPr sz="800" spc="-5" dirty="0">
                <a:latin typeface="Times New Roman"/>
                <a:cs typeface="Times New Roman"/>
              </a:rPr>
              <a:t>r</a:t>
            </a:r>
            <a:r>
              <a:rPr sz="800" spc="-10" dirty="0">
                <a:latin typeface="Times New Roman"/>
                <a:cs typeface="Times New Roman"/>
              </a:rPr>
              <a:t>o</a:t>
            </a:r>
            <a:r>
              <a:rPr sz="800" dirty="0">
                <a:latin typeface="Times New Roman"/>
                <a:cs typeface="Times New Roman"/>
              </a:rPr>
              <a:t>be</a:t>
            </a:r>
            <a:r>
              <a:rPr sz="800" spc="-20" dirty="0">
                <a:latin typeface="Times New Roman"/>
                <a:cs typeface="Times New Roman"/>
              </a:rPr>
              <a:t> </a:t>
            </a:r>
            <a:r>
              <a:rPr sz="800" spc="-5" dirty="0">
                <a:latin typeface="Times New Roman"/>
                <a:cs typeface="Times New Roman"/>
              </a:rPr>
              <a:t>sa</a:t>
            </a:r>
            <a:r>
              <a:rPr sz="800" spc="5" dirty="0">
                <a:latin typeface="Times New Roman"/>
                <a:cs typeface="Times New Roman"/>
              </a:rPr>
              <a:t>n</a:t>
            </a:r>
            <a:r>
              <a:rPr sz="800" dirty="0">
                <a:latin typeface="Times New Roman"/>
                <a:cs typeface="Times New Roman"/>
              </a:rPr>
              <a:t>d</a:t>
            </a:r>
            <a:r>
              <a:rPr sz="800" spc="-20" dirty="0">
                <a:latin typeface="Times New Roman"/>
                <a:cs typeface="Times New Roman"/>
              </a:rPr>
              <a:t>w</a:t>
            </a:r>
            <a:r>
              <a:rPr sz="800" dirty="0">
                <a:latin typeface="Times New Roman"/>
                <a:cs typeface="Times New Roman"/>
              </a:rPr>
              <a:t>ich</a:t>
            </a:r>
            <a:r>
              <a:rPr sz="800" spc="-30" dirty="0">
                <a:latin typeface="Times New Roman"/>
                <a:cs typeface="Times New Roman"/>
              </a:rPr>
              <a:t> </a:t>
            </a:r>
            <a:r>
              <a:rPr sz="800" dirty="0">
                <a:latin typeface="Times New Roman"/>
                <a:cs typeface="Times New Roman"/>
              </a:rPr>
              <a:t>a</a:t>
            </a:r>
            <a:r>
              <a:rPr sz="800" spc="-5" dirty="0">
                <a:latin typeface="Times New Roman"/>
                <a:cs typeface="Times New Roman"/>
              </a:rPr>
              <a:t>ssa</a:t>
            </a:r>
            <a:r>
              <a:rPr sz="800" dirty="0">
                <a:latin typeface="Times New Roman"/>
                <a:cs typeface="Times New Roman"/>
              </a:rPr>
              <a:t>y</a:t>
            </a:r>
            <a:r>
              <a:rPr sz="800" spc="-25" dirty="0">
                <a:latin typeface="Times New Roman"/>
                <a:cs typeface="Times New Roman"/>
              </a:rPr>
              <a:t> </a:t>
            </a:r>
            <a:r>
              <a:rPr sz="800" dirty="0">
                <a:latin typeface="Times New Roman"/>
                <a:cs typeface="Times New Roman"/>
              </a:rPr>
              <a:t>in</a:t>
            </a:r>
            <a:r>
              <a:rPr sz="800" spc="-5" dirty="0">
                <a:latin typeface="Times New Roman"/>
                <a:cs typeface="Times New Roman"/>
              </a:rPr>
              <a:t> </a:t>
            </a:r>
            <a:r>
              <a:rPr sz="800" dirty="0">
                <a:latin typeface="Times New Roman"/>
                <a:cs typeface="Times New Roman"/>
              </a:rPr>
              <a:t>p</a:t>
            </a:r>
            <a:r>
              <a:rPr sz="800" spc="-10" dirty="0">
                <a:latin typeface="Times New Roman"/>
                <a:cs typeface="Times New Roman"/>
              </a:rPr>
              <a:t>o</a:t>
            </a:r>
            <a:r>
              <a:rPr sz="800" spc="-5" dirty="0">
                <a:latin typeface="Times New Roman"/>
                <a:cs typeface="Times New Roman"/>
              </a:rPr>
              <a:t>r</a:t>
            </a:r>
            <a:r>
              <a:rPr sz="800" spc="-10" dirty="0">
                <a:latin typeface="Times New Roman"/>
                <a:cs typeface="Times New Roman"/>
              </a:rPr>
              <a:t>o</a:t>
            </a:r>
            <a:r>
              <a:rPr sz="800" dirty="0">
                <a:latin typeface="Times New Roman"/>
                <a:cs typeface="Times New Roman"/>
              </a:rPr>
              <a:t>us</a:t>
            </a:r>
            <a:r>
              <a:rPr sz="800" spc="-10" dirty="0">
                <a:latin typeface="Times New Roman"/>
                <a:cs typeface="Times New Roman"/>
              </a:rPr>
              <a:t> </a:t>
            </a:r>
            <a:r>
              <a:rPr sz="800" dirty="0">
                <a:latin typeface="Times New Roman"/>
                <a:cs typeface="Times New Roman"/>
              </a:rPr>
              <a:t>p</a:t>
            </a:r>
            <a:r>
              <a:rPr sz="800" spc="-10" dirty="0">
                <a:latin typeface="Times New Roman"/>
                <a:cs typeface="Times New Roman"/>
              </a:rPr>
              <a:t>ol</a:t>
            </a:r>
            <a:r>
              <a:rPr sz="800" spc="-20" dirty="0">
                <a:latin typeface="Times New Roman"/>
                <a:cs typeface="Times New Roman"/>
              </a:rPr>
              <a:t>y</a:t>
            </a:r>
            <a:r>
              <a:rPr sz="800" dirty="0">
                <a:latin typeface="Times New Roman"/>
                <a:cs typeface="Times New Roman"/>
              </a:rPr>
              <a:t>m</a:t>
            </a:r>
            <a:r>
              <a:rPr sz="800" spc="-15" dirty="0">
                <a:latin typeface="Times New Roman"/>
                <a:cs typeface="Times New Roman"/>
              </a:rPr>
              <a:t>e</a:t>
            </a:r>
            <a:r>
              <a:rPr sz="800" dirty="0">
                <a:latin typeface="Times New Roman"/>
                <a:cs typeface="Times New Roman"/>
              </a:rPr>
              <a:t>r</a:t>
            </a:r>
            <a:r>
              <a:rPr sz="800" spc="10" dirty="0">
                <a:latin typeface="Times New Roman"/>
                <a:cs typeface="Times New Roman"/>
              </a:rPr>
              <a:t> </a:t>
            </a:r>
            <a:r>
              <a:rPr sz="800" dirty="0">
                <a:latin typeface="Times New Roman"/>
                <a:cs typeface="Times New Roman"/>
              </a:rPr>
              <a:t>m</a:t>
            </a:r>
            <a:r>
              <a:rPr sz="800" spc="-10" dirty="0">
                <a:latin typeface="Times New Roman"/>
                <a:cs typeface="Times New Roman"/>
              </a:rPr>
              <a:t>o</a:t>
            </a:r>
            <a:r>
              <a:rPr sz="800" dirty="0">
                <a:latin typeface="Times New Roman"/>
                <a:cs typeface="Times New Roman"/>
              </a:rPr>
              <a:t>n</a:t>
            </a:r>
            <a:r>
              <a:rPr sz="800" spc="-10" dirty="0">
                <a:latin typeface="Times New Roman"/>
                <a:cs typeface="Times New Roman"/>
              </a:rPr>
              <a:t>ol</a:t>
            </a:r>
            <a:r>
              <a:rPr sz="800" dirty="0">
                <a:latin typeface="Times New Roman"/>
                <a:cs typeface="Times New Roman"/>
              </a:rPr>
              <a:t>ith</a:t>
            </a:r>
            <a:r>
              <a:rPr sz="800" spc="-5" dirty="0">
                <a:latin typeface="Times New Roman"/>
                <a:cs typeface="Times New Roman"/>
              </a:rPr>
              <a:t> </a:t>
            </a:r>
            <a:r>
              <a:rPr sz="800" dirty="0">
                <a:latin typeface="Times New Roman"/>
                <a:cs typeface="Times New Roman"/>
              </a:rPr>
              <a:t>imp</a:t>
            </a:r>
            <a:r>
              <a:rPr sz="800" spc="-5" dirty="0">
                <a:latin typeface="Times New Roman"/>
                <a:cs typeface="Times New Roman"/>
              </a:rPr>
              <a:t>r</a:t>
            </a:r>
            <a:r>
              <a:rPr sz="800" spc="-10" dirty="0">
                <a:latin typeface="Times New Roman"/>
                <a:cs typeface="Times New Roman"/>
              </a:rPr>
              <a:t>ove</a:t>
            </a:r>
            <a:r>
              <a:rPr sz="800" dirty="0">
                <a:latin typeface="Times New Roman"/>
                <a:cs typeface="Times New Roman"/>
              </a:rPr>
              <a:t>s </a:t>
            </a:r>
            <a:r>
              <a:rPr sz="800" spc="-5" dirty="0">
                <a:latin typeface="Times New Roman"/>
                <a:cs typeface="Times New Roman"/>
              </a:rPr>
              <a:t>s</a:t>
            </a:r>
            <a:r>
              <a:rPr sz="800" spc="5" dirty="0">
                <a:latin typeface="Times New Roman"/>
                <a:cs typeface="Times New Roman"/>
              </a:rPr>
              <a:t>p</a:t>
            </a:r>
            <a:r>
              <a:rPr sz="800" spc="-10" dirty="0">
                <a:latin typeface="Times New Roman"/>
                <a:cs typeface="Times New Roman"/>
              </a:rPr>
              <a:t>e</a:t>
            </a:r>
            <a:r>
              <a:rPr sz="800" dirty="0">
                <a:latin typeface="Times New Roman"/>
                <a:cs typeface="Times New Roman"/>
              </a:rPr>
              <a:t>ci</a:t>
            </a:r>
            <a:r>
              <a:rPr sz="800" spc="-5" dirty="0">
                <a:latin typeface="Times New Roman"/>
                <a:cs typeface="Times New Roman"/>
              </a:rPr>
              <a:t>f</a:t>
            </a:r>
            <a:r>
              <a:rPr sz="800" dirty="0">
                <a:latin typeface="Times New Roman"/>
                <a:cs typeface="Times New Roman"/>
              </a:rPr>
              <a:t>icit</a:t>
            </a:r>
            <a:r>
              <a:rPr sz="800" spc="-20" dirty="0">
                <a:latin typeface="Times New Roman"/>
                <a:cs typeface="Times New Roman"/>
              </a:rPr>
              <a:t>y</a:t>
            </a:r>
            <a:r>
              <a:rPr sz="800" dirty="0">
                <a:latin typeface="Times New Roman"/>
                <a:cs typeface="Times New Roman"/>
              </a:rPr>
              <a:t>,</a:t>
            </a:r>
            <a:r>
              <a:rPr sz="800" spc="-30" dirty="0">
                <a:latin typeface="Times New Roman"/>
                <a:cs typeface="Times New Roman"/>
              </a:rPr>
              <a:t> </a:t>
            </a:r>
            <a:r>
              <a:rPr sz="800" spc="-5" dirty="0">
                <a:latin typeface="Times New Roman"/>
                <a:cs typeface="Times New Roman"/>
              </a:rPr>
              <a:t>s</a:t>
            </a:r>
            <a:r>
              <a:rPr sz="800" spc="-10" dirty="0">
                <a:latin typeface="Times New Roman"/>
                <a:cs typeface="Times New Roman"/>
              </a:rPr>
              <a:t>e</a:t>
            </a:r>
            <a:r>
              <a:rPr sz="800" dirty="0">
                <a:latin typeface="Times New Roman"/>
                <a:cs typeface="Times New Roman"/>
              </a:rPr>
              <a:t>n</a:t>
            </a:r>
            <a:r>
              <a:rPr sz="800" spc="-5" dirty="0">
                <a:latin typeface="Times New Roman"/>
                <a:cs typeface="Times New Roman"/>
              </a:rPr>
              <a:t>s</a:t>
            </a:r>
            <a:r>
              <a:rPr sz="800" dirty="0">
                <a:latin typeface="Times New Roman"/>
                <a:cs typeface="Times New Roman"/>
              </a:rPr>
              <a:t>iti</a:t>
            </a:r>
            <a:r>
              <a:rPr sz="800" spc="-10" dirty="0">
                <a:latin typeface="Times New Roman"/>
                <a:cs typeface="Times New Roman"/>
              </a:rPr>
              <a:t>v</a:t>
            </a:r>
            <a:r>
              <a:rPr sz="800" dirty="0">
                <a:latin typeface="Times New Roman"/>
                <a:cs typeface="Times New Roman"/>
              </a:rPr>
              <a:t>ity</a:t>
            </a:r>
            <a:r>
              <a:rPr sz="800" spc="-15" dirty="0">
                <a:latin typeface="Times New Roman"/>
                <a:cs typeface="Times New Roman"/>
              </a:rPr>
              <a:t> </a:t>
            </a:r>
            <a:r>
              <a:rPr sz="800" dirty="0">
                <a:latin typeface="Times New Roman"/>
                <a:cs typeface="Times New Roman"/>
              </a:rPr>
              <a:t>and</a:t>
            </a:r>
            <a:r>
              <a:rPr sz="800" spc="25" dirty="0">
                <a:latin typeface="Times New Roman"/>
                <a:cs typeface="Times New Roman"/>
              </a:rPr>
              <a:t> </a:t>
            </a:r>
            <a:r>
              <a:rPr sz="800" dirty="0">
                <a:latin typeface="Times New Roman"/>
                <a:cs typeface="Times New Roman"/>
              </a:rPr>
              <a:t>kin</a:t>
            </a:r>
            <a:r>
              <a:rPr sz="800" spc="-10" dirty="0">
                <a:latin typeface="Times New Roman"/>
                <a:cs typeface="Times New Roman"/>
              </a:rPr>
              <a:t>e</a:t>
            </a:r>
            <a:r>
              <a:rPr sz="800" dirty="0">
                <a:latin typeface="Times New Roman"/>
                <a:cs typeface="Times New Roman"/>
              </a:rPr>
              <a:t>tic</a:t>
            </a:r>
            <a:r>
              <a:rPr sz="800" spc="-5" dirty="0">
                <a:latin typeface="Times New Roman"/>
                <a:cs typeface="Times New Roman"/>
              </a:rPr>
              <a:t>s.</a:t>
            </a:r>
            <a:r>
              <a:rPr sz="800" dirty="0">
                <a:latin typeface="Times New Roman"/>
                <a:cs typeface="Times New Roman"/>
              </a:rPr>
              <a:t>"</a:t>
            </a:r>
            <a:r>
              <a:rPr sz="800" i="1" spc="-10" dirty="0">
                <a:latin typeface="Times New Roman"/>
                <a:cs typeface="Times New Roman"/>
              </a:rPr>
              <a:t>N</a:t>
            </a:r>
            <a:r>
              <a:rPr sz="800" i="1" dirty="0">
                <a:latin typeface="Times New Roman"/>
                <a:cs typeface="Times New Roman"/>
              </a:rPr>
              <a:t>u</a:t>
            </a:r>
            <a:r>
              <a:rPr sz="800" i="1" spc="-10" dirty="0">
                <a:latin typeface="Times New Roman"/>
                <a:cs typeface="Times New Roman"/>
              </a:rPr>
              <a:t>c</a:t>
            </a:r>
            <a:r>
              <a:rPr sz="800" i="1" dirty="0">
                <a:latin typeface="Times New Roman"/>
                <a:cs typeface="Times New Roman"/>
              </a:rPr>
              <a:t>l</a:t>
            </a:r>
            <a:r>
              <a:rPr sz="800" i="1" spc="-10" dirty="0">
                <a:latin typeface="Times New Roman"/>
                <a:cs typeface="Times New Roman"/>
              </a:rPr>
              <a:t>e</a:t>
            </a:r>
            <a:r>
              <a:rPr sz="800" i="1" dirty="0">
                <a:latin typeface="Times New Roman"/>
                <a:cs typeface="Times New Roman"/>
              </a:rPr>
              <a:t>ic</a:t>
            </a:r>
            <a:r>
              <a:rPr sz="800" i="1" spc="-55" dirty="0">
                <a:latin typeface="Times New Roman"/>
                <a:cs typeface="Times New Roman"/>
              </a:rPr>
              <a:t> </a:t>
            </a:r>
            <a:r>
              <a:rPr sz="800" i="1" dirty="0">
                <a:latin typeface="Times New Roman"/>
                <a:cs typeface="Times New Roman"/>
              </a:rPr>
              <a:t>Acids Re</a:t>
            </a:r>
            <a:r>
              <a:rPr sz="800" i="1" spc="-5" dirty="0">
                <a:latin typeface="Times New Roman"/>
                <a:cs typeface="Times New Roman"/>
              </a:rPr>
              <a:t>se</a:t>
            </a:r>
            <a:r>
              <a:rPr sz="800" i="1" spc="5" dirty="0">
                <a:latin typeface="Times New Roman"/>
                <a:cs typeface="Times New Roman"/>
              </a:rPr>
              <a:t>a</a:t>
            </a:r>
            <a:r>
              <a:rPr sz="800" i="1" spc="-5" dirty="0">
                <a:latin typeface="Times New Roman"/>
                <a:cs typeface="Times New Roman"/>
              </a:rPr>
              <a:t>rc</a:t>
            </a:r>
            <a:r>
              <a:rPr sz="800" i="1" dirty="0">
                <a:latin typeface="Times New Roman"/>
                <a:cs typeface="Times New Roman"/>
              </a:rPr>
              <a:t>h</a:t>
            </a:r>
            <a:r>
              <a:rPr sz="800" i="1" spc="-35" dirty="0">
                <a:latin typeface="Times New Roman"/>
                <a:cs typeface="Times New Roman"/>
              </a:rPr>
              <a:t> </a:t>
            </a:r>
            <a:r>
              <a:rPr sz="800" dirty="0">
                <a:latin typeface="Times New Roman"/>
                <a:cs typeface="Times New Roman"/>
              </a:rPr>
              <a:t>36.19</a:t>
            </a:r>
            <a:r>
              <a:rPr sz="800" spc="-40" dirty="0">
                <a:latin typeface="Times New Roman"/>
                <a:cs typeface="Times New Roman"/>
              </a:rPr>
              <a:t> </a:t>
            </a:r>
            <a:r>
              <a:rPr sz="800" spc="-5" dirty="0">
                <a:latin typeface="Times New Roman"/>
                <a:cs typeface="Times New Roman"/>
              </a:rPr>
              <a:t>(</a:t>
            </a:r>
            <a:r>
              <a:rPr sz="800" dirty="0">
                <a:latin typeface="Times New Roman"/>
                <a:cs typeface="Times New Roman"/>
              </a:rPr>
              <a:t>2008</a:t>
            </a:r>
            <a:r>
              <a:rPr sz="800" spc="-5" dirty="0">
                <a:latin typeface="Times New Roman"/>
                <a:cs typeface="Times New Roman"/>
              </a:rPr>
              <a:t>)</a:t>
            </a:r>
            <a:r>
              <a:rPr sz="800" dirty="0">
                <a:latin typeface="Times New Roman"/>
                <a:cs typeface="Times New Roman"/>
              </a:rPr>
              <a:t>:</a:t>
            </a:r>
            <a:r>
              <a:rPr sz="800" spc="-30" dirty="0">
                <a:latin typeface="Times New Roman"/>
                <a:cs typeface="Times New Roman"/>
              </a:rPr>
              <a:t> </a:t>
            </a:r>
            <a:r>
              <a:rPr sz="800" spc="-10" dirty="0">
                <a:latin typeface="Times New Roman"/>
                <a:cs typeface="Times New Roman"/>
              </a:rPr>
              <a:t>e</a:t>
            </a:r>
            <a:r>
              <a:rPr sz="800" dirty="0">
                <a:latin typeface="Times New Roman"/>
                <a:cs typeface="Times New Roman"/>
              </a:rPr>
              <a:t>12</a:t>
            </a:r>
            <a:r>
              <a:rPr sz="800" spc="15" dirty="0">
                <a:latin typeface="Times New Roman"/>
                <a:cs typeface="Times New Roman"/>
              </a:rPr>
              <a:t>9</a:t>
            </a:r>
            <a:r>
              <a:rPr sz="800" spc="-5" dirty="0">
                <a:latin typeface="Times New Roman"/>
                <a:cs typeface="Times New Roman"/>
              </a:rPr>
              <a:t>-</a:t>
            </a:r>
            <a:r>
              <a:rPr sz="800" spc="-10" dirty="0">
                <a:latin typeface="Times New Roman"/>
                <a:cs typeface="Times New Roman"/>
              </a:rPr>
              <a:t>e</a:t>
            </a:r>
            <a:r>
              <a:rPr sz="800" dirty="0">
                <a:latin typeface="Times New Roman"/>
                <a:cs typeface="Times New Roman"/>
              </a:rPr>
              <a:t>12</a:t>
            </a:r>
            <a:r>
              <a:rPr sz="800" spc="-10" dirty="0">
                <a:latin typeface="Times New Roman"/>
                <a:cs typeface="Times New Roman"/>
              </a:rPr>
              <a:t>9</a:t>
            </a:r>
            <a:r>
              <a:rPr sz="800" dirty="0">
                <a:latin typeface="Times New Roman"/>
                <a:cs typeface="Times New Roman"/>
              </a:rPr>
              <a:t>.</a:t>
            </a:r>
            <a:r>
              <a:rPr sz="800" spc="-45" dirty="0">
                <a:latin typeface="Times New Roman"/>
                <a:cs typeface="Times New Roman"/>
              </a:rPr>
              <a:t> </a:t>
            </a:r>
            <a:r>
              <a:rPr sz="800" spc="-5" dirty="0">
                <a:latin typeface="Times New Roman"/>
                <a:cs typeface="Times New Roman"/>
              </a:rPr>
              <a:t>Pr</a:t>
            </a:r>
            <a:r>
              <a:rPr sz="800" dirty="0">
                <a:latin typeface="Times New Roman"/>
                <a:cs typeface="Times New Roman"/>
              </a:rPr>
              <a:t>in</a:t>
            </a:r>
            <a:r>
              <a:rPr sz="800" spc="5" dirty="0">
                <a:latin typeface="Times New Roman"/>
                <a:cs typeface="Times New Roman"/>
              </a:rPr>
              <a:t>t</a:t>
            </a:r>
            <a:r>
              <a:rPr sz="800" dirty="0">
                <a:latin typeface="Times New Roman"/>
                <a:cs typeface="Times New Roman"/>
              </a:rPr>
              <a:t>.</a:t>
            </a:r>
            <a:endParaRPr sz="800">
              <a:latin typeface="Times New Roman"/>
              <a:cs typeface="Times New Roman"/>
            </a:endParaRPr>
          </a:p>
          <a:p>
            <a:pPr marL="12700">
              <a:lnSpc>
                <a:spcPct val="100000"/>
              </a:lnSpc>
            </a:pPr>
            <a:r>
              <a:rPr sz="800" spc="5" dirty="0">
                <a:latin typeface="Times New Roman"/>
                <a:cs typeface="Times New Roman"/>
              </a:rPr>
              <a:t>[</a:t>
            </a:r>
            <a:r>
              <a:rPr sz="800" dirty="0">
                <a:latin typeface="Times New Roman"/>
                <a:cs typeface="Times New Roman"/>
              </a:rPr>
              <a:t>5]</a:t>
            </a:r>
            <a:r>
              <a:rPr sz="800" spc="-25" dirty="0">
                <a:latin typeface="Times New Roman"/>
                <a:cs typeface="Times New Roman"/>
              </a:rPr>
              <a:t> </a:t>
            </a:r>
            <a:r>
              <a:rPr sz="800" dirty="0">
                <a:latin typeface="Times New Roman"/>
                <a:cs typeface="Times New Roman"/>
              </a:rPr>
              <a:t>Bha</a:t>
            </a:r>
            <a:r>
              <a:rPr sz="800" spc="-10" dirty="0">
                <a:latin typeface="Times New Roman"/>
                <a:cs typeface="Times New Roman"/>
              </a:rPr>
              <a:t>v</a:t>
            </a:r>
            <a:r>
              <a:rPr sz="800" dirty="0">
                <a:latin typeface="Times New Roman"/>
                <a:cs typeface="Times New Roman"/>
              </a:rPr>
              <a:t>a</a:t>
            </a:r>
            <a:r>
              <a:rPr sz="800" spc="-5" dirty="0">
                <a:latin typeface="Times New Roman"/>
                <a:cs typeface="Times New Roman"/>
              </a:rPr>
              <a:t>sa</a:t>
            </a:r>
            <a:r>
              <a:rPr sz="800" dirty="0">
                <a:latin typeface="Times New Roman"/>
                <a:cs typeface="Times New Roman"/>
              </a:rPr>
              <a:t>r,</a:t>
            </a:r>
            <a:r>
              <a:rPr sz="800" spc="-45" dirty="0">
                <a:latin typeface="Times New Roman"/>
                <a:cs typeface="Times New Roman"/>
              </a:rPr>
              <a:t> </a:t>
            </a:r>
            <a:r>
              <a:rPr sz="800" dirty="0">
                <a:latin typeface="Times New Roman"/>
                <a:cs typeface="Times New Roman"/>
              </a:rPr>
              <a:t>2009</a:t>
            </a:r>
            <a:endParaRPr sz="800">
              <a:latin typeface="Times New Roman"/>
              <a:cs typeface="Times New Roman"/>
            </a:endParaRPr>
          </a:p>
        </p:txBody>
      </p:sp>
      <p:sp>
        <p:nvSpPr>
          <p:cNvPr id="49" name="object 49"/>
          <p:cNvSpPr txBox="1"/>
          <p:nvPr/>
        </p:nvSpPr>
        <p:spPr>
          <a:xfrm>
            <a:off x="7982461" y="2581067"/>
            <a:ext cx="1060450" cy="1275715"/>
          </a:xfrm>
          <a:prstGeom prst="rect">
            <a:avLst/>
          </a:prstGeom>
        </p:spPr>
        <p:txBody>
          <a:bodyPr vert="horz" wrap="square" lIns="0" tIns="0" rIns="0" bIns="0" rtlCol="0">
            <a:spAutoFit/>
          </a:bodyPr>
          <a:lstStyle/>
          <a:p>
            <a:pPr marL="12700" marR="5080">
              <a:lnSpc>
                <a:spcPct val="100000"/>
              </a:lnSpc>
            </a:pPr>
            <a:r>
              <a:rPr sz="1200" b="1" spc="-25" dirty="0">
                <a:latin typeface="Times New Roman"/>
                <a:cs typeface="Times New Roman"/>
              </a:rPr>
              <a:t>F</a:t>
            </a:r>
            <a:r>
              <a:rPr sz="1200" b="1" spc="-5" dirty="0">
                <a:latin typeface="Times New Roman"/>
                <a:cs typeface="Times New Roman"/>
              </a:rPr>
              <a:t>igu</a:t>
            </a:r>
            <a:r>
              <a:rPr sz="1200" b="1" spc="-40" dirty="0">
                <a:latin typeface="Times New Roman"/>
                <a:cs typeface="Times New Roman"/>
              </a:rPr>
              <a:t>r</a:t>
            </a:r>
            <a:r>
              <a:rPr sz="1200" b="1" spc="-10" dirty="0">
                <a:latin typeface="Times New Roman"/>
                <a:cs typeface="Times New Roman"/>
              </a:rPr>
              <a:t>e</a:t>
            </a:r>
            <a:r>
              <a:rPr sz="1200" b="1" spc="30" dirty="0">
                <a:latin typeface="Times New Roman"/>
                <a:cs typeface="Times New Roman"/>
              </a:rPr>
              <a:t> </a:t>
            </a:r>
            <a:r>
              <a:rPr sz="1200" b="1" dirty="0">
                <a:latin typeface="Times New Roman"/>
                <a:cs typeface="Times New Roman"/>
              </a:rPr>
              <a:t>at </a:t>
            </a:r>
            <a:r>
              <a:rPr sz="1200" b="1" spc="-10" dirty="0">
                <a:latin typeface="Times New Roman"/>
                <a:cs typeface="Times New Roman"/>
              </a:rPr>
              <a:t>L</a:t>
            </a:r>
            <a:r>
              <a:rPr sz="1200" b="1" spc="-15" dirty="0">
                <a:latin typeface="Times New Roman"/>
                <a:cs typeface="Times New Roman"/>
              </a:rPr>
              <a:t>e</a:t>
            </a:r>
            <a:r>
              <a:rPr sz="1200" b="1" spc="5" dirty="0">
                <a:latin typeface="Times New Roman"/>
                <a:cs typeface="Times New Roman"/>
              </a:rPr>
              <a:t>f</a:t>
            </a:r>
            <a:r>
              <a:rPr sz="1200" b="1" dirty="0">
                <a:latin typeface="Times New Roman"/>
                <a:cs typeface="Times New Roman"/>
              </a:rPr>
              <a:t>t. </a:t>
            </a:r>
            <a:r>
              <a:rPr sz="1200" dirty="0">
                <a:latin typeface="Times New Roman"/>
                <a:cs typeface="Times New Roman"/>
              </a:rPr>
              <a:t>A</a:t>
            </a:r>
            <a:r>
              <a:rPr sz="1200" spc="-90" dirty="0">
                <a:latin typeface="Times New Roman"/>
                <a:cs typeface="Times New Roman"/>
              </a:rPr>
              <a:t> </a:t>
            </a:r>
            <a:r>
              <a:rPr sz="1200" spc="-95" dirty="0">
                <a:latin typeface="Times New Roman"/>
                <a:cs typeface="Times New Roman"/>
              </a:rPr>
              <a:t>T</a:t>
            </a:r>
            <a:r>
              <a:rPr sz="1200" spc="-15" dirty="0">
                <a:latin typeface="Times New Roman"/>
                <a:cs typeface="Times New Roman"/>
              </a:rPr>
              <a:t>e</a:t>
            </a:r>
            <a:r>
              <a:rPr sz="1200" spc="-10" dirty="0">
                <a:latin typeface="Times New Roman"/>
                <a:cs typeface="Times New Roman"/>
              </a:rPr>
              <a:t>mp</a:t>
            </a:r>
            <a:r>
              <a:rPr sz="1200" spc="-15" dirty="0">
                <a:latin typeface="Times New Roman"/>
                <a:cs typeface="Times New Roman"/>
              </a:rPr>
              <a:t>e</a:t>
            </a:r>
            <a:r>
              <a:rPr sz="1200" spc="-5" dirty="0">
                <a:latin typeface="Times New Roman"/>
                <a:cs typeface="Times New Roman"/>
              </a:rPr>
              <a:t>r</a:t>
            </a:r>
            <a:r>
              <a:rPr sz="1200" spc="-20" dirty="0">
                <a:latin typeface="Times New Roman"/>
                <a:cs typeface="Times New Roman"/>
              </a:rPr>
              <a:t>a</a:t>
            </a:r>
            <a:r>
              <a:rPr sz="1200" spc="-5" dirty="0">
                <a:latin typeface="Times New Roman"/>
                <a:cs typeface="Times New Roman"/>
              </a:rPr>
              <a:t>ture </a:t>
            </a:r>
            <a:r>
              <a:rPr sz="1200" spc="-15" dirty="0">
                <a:latin typeface="Times New Roman"/>
                <a:cs typeface="Times New Roman"/>
              </a:rPr>
              <a:t>g</a:t>
            </a:r>
            <a:r>
              <a:rPr sz="1200" spc="-5" dirty="0">
                <a:latin typeface="Times New Roman"/>
                <a:cs typeface="Times New Roman"/>
              </a:rPr>
              <a:t>r</a:t>
            </a:r>
            <a:r>
              <a:rPr sz="1200" spc="-20" dirty="0">
                <a:latin typeface="Times New Roman"/>
                <a:cs typeface="Times New Roman"/>
              </a:rPr>
              <a:t>a</a:t>
            </a:r>
            <a:r>
              <a:rPr sz="1200" spc="-5" dirty="0">
                <a:latin typeface="Times New Roman"/>
                <a:cs typeface="Times New Roman"/>
              </a:rPr>
              <a:t>dient</a:t>
            </a:r>
            <a:r>
              <a:rPr sz="1200" spc="35" dirty="0">
                <a:latin typeface="Times New Roman"/>
                <a:cs typeface="Times New Roman"/>
              </a:rPr>
              <a:t> </a:t>
            </a:r>
            <a:r>
              <a:rPr sz="1200" dirty="0">
                <a:latin typeface="Times New Roman"/>
                <a:cs typeface="Times New Roman"/>
              </a:rPr>
              <a:t>of </a:t>
            </a:r>
            <a:r>
              <a:rPr sz="1200" spc="-10" dirty="0">
                <a:latin typeface="Times New Roman"/>
                <a:cs typeface="Times New Roman"/>
              </a:rPr>
              <a:t>using</a:t>
            </a:r>
            <a:r>
              <a:rPr sz="1200" spc="-5" dirty="0">
                <a:latin typeface="Times New Roman"/>
                <a:cs typeface="Times New Roman"/>
              </a:rPr>
              <a:t> </a:t>
            </a:r>
            <a:r>
              <a:rPr sz="1200" spc="-10" dirty="0">
                <a:latin typeface="Times New Roman"/>
                <a:cs typeface="Times New Roman"/>
              </a:rPr>
              <a:t>a</a:t>
            </a:r>
            <a:r>
              <a:rPr sz="1200" spc="5" dirty="0">
                <a:latin typeface="Times New Roman"/>
                <a:cs typeface="Times New Roman"/>
              </a:rPr>
              <a:t> </a:t>
            </a:r>
            <a:r>
              <a:rPr sz="1200" spc="-10" dirty="0">
                <a:latin typeface="Times New Roman"/>
                <a:cs typeface="Times New Roman"/>
              </a:rPr>
              <a:t>mole</a:t>
            </a:r>
            <a:r>
              <a:rPr sz="1200" spc="-20" dirty="0">
                <a:latin typeface="Times New Roman"/>
                <a:cs typeface="Times New Roman"/>
              </a:rPr>
              <a:t>c</a:t>
            </a:r>
            <a:r>
              <a:rPr sz="1200" spc="-5" dirty="0">
                <a:latin typeface="Times New Roman"/>
                <a:cs typeface="Times New Roman"/>
              </a:rPr>
              <a:t>ular </a:t>
            </a:r>
            <a:r>
              <a:rPr sz="1200" spc="-10" dirty="0">
                <a:latin typeface="Times New Roman"/>
                <a:cs typeface="Times New Roman"/>
              </a:rPr>
              <a:t>b</a:t>
            </a:r>
            <a:r>
              <a:rPr sz="1200" spc="-15" dirty="0">
                <a:latin typeface="Times New Roman"/>
                <a:cs typeface="Times New Roman"/>
              </a:rPr>
              <a:t>eac</a:t>
            </a:r>
            <a:r>
              <a:rPr sz="1200" dirty="0">
                <a:latin typeface="Times New Roman"/>
                <a:cs typeface="Times New Roman"/>
              </a:rPr>
              <a:t>on.</a:t>
            </a:r>
            <a:endParaRPr sz="1200">
              <a:latin typeface="Times New Roman"/>
              <a:cs typeface="Times New Roman"/>
            </a:endParaRPr>
          </a:p>
          <a:p>
            <a:pPr marL="12700" marR="99695">
              <a:lnSpc>
                <a:spcPct val="100000"/>
              </a:lnSpc>
            </a:pPr>
            <a:r>
              <a:rPr sz="1200" spc="-30" dirty="0">
                <a:latin typeface="Times New Roman"/>
                <a:cs typeface="Times New Roman"/>
              </a:rPr>
              <a:t>I</a:t>
            </a:r>
            <a:r>
              <a:rPr sz="1200" spc="-10" dirty="0">
                <a:latin typeface="Times New Roman"/>
                <a:cs typeface="Times New Roman"/>
              </a:rPr>
              <a:t>mmobili</a:t>
            </a:r>
            <a:r>
              <a:rPr sz="1200" spc="-5" dirty="0">
                <a:latin typeface="Times New Roman"/>
                <a:cs typeface="Times New Roman"/>
              </a:rPr>
              <a:t>z</a:t>
            </a:r>
            <a:r>
              <a:rPr sz="1200" spc="-15" dirty="0">
                <a:latin typeface="Times New Roman"/>
                <a:cs typeface="Times New Roman"/>
              </a:rPr>
              <a:t>e</a:t>
            </a:r>
            <a:r>
              <a:rPr sz="1200" dirty="0">
                <a:latin typeface="Times New Roman"/>
                <a:cs typeface="Times New Roman"/>
              </a:rPr>
              <a:t>d</a:t>
            </a:r>
            <a:r>
              <a:rPr sz="1200" spc="45" dirty="0">
                <a:latin typeface="Times New Roman"/>
                <a:cs typeface="Times New Roman"/>
              </a:rPr>
              <a:t> </a:t>
            </a:r>
            <a:r>
              <a:rPr sz="1200" spc="-5" dirty="0">
                <a:latin typeface="Times New Roman"/>
                <a:cs typeface="Times New Roman"/>
              </a:rPr>
              <a:t>to Gol</a:t>
            </a:r>
            <a:r>
              <a:rPr sz="1200" dirty="0">
                <a:latin typeface="Times New Roman"/>
                <a:cs typeface="Times New Roman"/>
              </a:rPr>
              <a:t>d </a:t>
            </a:r>
            <a:r>
              <a:rPr sz="1200" spc="-5" dirty="0">
                <a:latin typeface="Times New Roman"/>
                <a:cs typeface="Times New Roman"/>
              </a:rPr>
              <a:t>sur</a:t>
            </a:r>
            <a:r>
              <a:rPr sz="1200" spc="-10" dirty="0">
                <a:latin typeface="Times New Roman"/>
                <a:cs typeface="Times New Roman"/>
              </a:rPr>
              <a:t>f</a:t>
            </a:r>
            <a:r>
              <a:rPr sz="1200" spc="-15" dirty="0">
                <a:latin typeface="Times New Roman"/>
                <a:cs typeface="Times New Roman"/>
              </a:rPr>
              <a:t>ace</a:t>
            </a:r>
            <a:r>
              <a:rPr sz="1200" dirty="0">
                <a:latin typeface="Times New Roman"/>
                <a:cs typeface="Times New Roman"/>
              </a:rPr>
              <a:t>.</a:t>
            </a:r>
            <a:endParaRPr sz="1200">
              <a:latin typeface="Times New Roman"/>
              <a:cs typeface="Times New Roman"/>
            </a:endParaRPr>
          </a:p>
        </p:txBody>
      </p:sp>
      <p:graphicFrame>
        <p:nvGraphicFramePr>
          <p:cNvPr id="50" name="object 50"/>
          <p:cNvGraphicFramePr>
            <a:graphicFrameLocks noGrp="1"/>
          </p:cNvGraphicFramePr>
          <p:nvPr/>
        </p:nvGraphicFramePr>
        <p:xfrm>
          <a:off x="733372" y="2309733"/>
          <a:ext cx="3924356" cy="2089930"/>
        </p:xfrm>
        <a:graphic>
          <a:graphicData uri="http://schemas.openxmlformats.org/drawingml/2006/table">
            <a:tbl>
              <a:tblPr firstRow="1" bandRow="1">
                <a:tableStyleId>{2D5ABB26-0587-4C30-8999-92F81FD0307C}</a:tableStyleId>
              </a:tblPr>
              <a:tblGrid>
                <a:gridCol w="1080945"/>
                <a:gridCol w="1151894"/>
                <a:gridCol w="989837"/>
                <a:gridCol w="701680"/>
              </a:tblGrid>
              <a:tr h="398282">
                <a:tc>
                  <a:txBody>
                    <a:bodyPr/>
                    <a:lstStyle/>
                    <a:p>
                      <a:pPr marL="278765" marR="136525" indent="-135890">
                        <a:lnSpc>
                          <a:spcPct val="100000"/>
                        </a:lnSpc>
                      </a:pPr>
                      <a:r>
                        <a:rPr sz="900" b="1" dirty="0">
                          <a:solidFill>
                            <a:srgbClr val="FFFFFF"/>
                          </a:solidFill>
                          <a:latin typeface="Times New Roman"/>
                          <a:cs typeface="Times New Roman"/>
                        </a:rPr>
                        <a:t>Ele</a:t>
                      </a:r>
                      <a:r>
                        <a:rPr sz="900" b="1" spc="-5" dirty="0">
                          <a:solidFill>
                            <a:srgbClr val="FFFFFF"/>
                          </a:solidFill>
                          <a:latin typeface="Times New Roman"/>
                          <a:cs typeface="Times New Roman"/>
                        </a:rPr>
                        <a:t>c</a:t>
                      </a:r>
                      <a:r>
                        <a:rPr sz="900" b="1" dirty="0">
                          <a:solidFill>
                            <a:srgbClr val="FFFFFF"/>
                          </a:solidFill>
                          <a:latin typeface="Times New Roman"/>
                          <a:cs typeface="Times New Roman"/>
                        </a:rPr>
                        <a:t>t</a:t>
                      </a:r>
                      <a:r>
                        <a:rPr sz="900" b="1" spc="-5" dirty="0">
                          <a:solidFill>
                            <a:srgbClr val="FFFFFF"/>
                          </a:solidFill>
                          <a:latin typeface="Times New Roman"/>
                          <a:cs typeface="Times New Roman"/>
                        </a:rPr>
                        <a:t>r</a:t>
                      </a:r>
                      <a:r>
                        <a:rPr sz="900" b="1" spc="-10" dirty="0">
                          <a:solidFill>
                            <a:srgbClr val="FFFFFF"/>
                          </a:solidFill>
                          <a:latin typeface="Times New Roman"/>
                          <a:cs typeface="Times New Roman"/>
                        </a:rPr>
                        <a:t>o</a:t>
                      </a:r>
                      <a:r>
                        <a:rPr sz="900" b="1" spc="-5" dirty="0">
                          <a:solidFill>
                            <a:srgbClr val="FFFFFF"/>
                          </a:solidFill>
                          <a:latin typeface="Times New Roman"/>
                          <a:cs typeface="Times New Roman"/>
                        </a:rPr>
                        <a:t>c</a:t>
                      </a:r>
                      <a:r>
                        <a:rPr sz="900" b="1" spc="-10" dirty="0">
                          <a:solidFill>
                            <a:srgbClr val="FFFFFF"/>
                          </a:solidFill>
                          <a:latin typeface="Times New Roman"/>
                          <a:cs typeface="Times New Roman"/>
                        </a:rPr>
                        <a:t>h</a:t>
                      </a:r>
                      <a:r>
                        <a:rPr sz="900" b="1" spc="-5" dirty="0">
                          <a:solidFill>
                            <a:srgbClr val="FFFFFF"/>
                          </a:solidFill>
                          <a:latin typeface="Times New Roman"/>
                          <a:cs typeface="Times New Roman"/>
                        </a:rPr>
                        <a:t>e</a:t>
                      </a:r>
                      <a:r>
                        <a:rPr sz="900" b="1" spc="-30" dirty="0">
                          <a:solidFill>
                            <a:srgbClr val="FFFFFF"/>
                          </a:solidFill>
                          <a:latin typeface="Times New Roman"/>
                          <a:cs typeface="Times New Roman"/>
                        </a:rPr>
                        <a:t>m</a:t>
                      </a:r>
                      <a:r>
                        <a:rPr sz="900" b="1" dirty="0">
                          <a:solidFill>
                            <a:srgbClr val="FFFFFF"/>
                          </a:solidFill>
                          <a:latin typeface="Times New Roman"/>
                          <a:cs typeface="Times New Roman"/>
                        </a:rPr>
                        <a:t>i</a:t>
                      </a:r>
                      <a:r>
                        <a:rPr sz="900" b="1" spc="5" dirty="0">
                          <a:solidFill>
                            <a:srgbClr val="FFFFFF"/>
                          </a:solidFill>
                          <a:latin typeface="Times New Roman"/>
                          <a:cs typeface="Times New Roman"/>
                        </a:rPr>
                        <a:t>c</a:t>
                      </a:r>
                      <a:r>
                        <a:rPr sz="900" b="1" spc="-10" dirty="0">
                          <a:solidFill>
                            <a:srgbClr val="FFFFFF"/>
                          </a:solidFill>
                          <a:latin typeface="Times New Roman"/>
                          <a:cs typeface="Times New Roman"/>
                        </a:rPr>
                        <a:t>a</a:t>
                      </a:r>
                      <a:r>
                        <a:rPr sz="900" b="1" dirty="0">
                          <a:solidFill>
                            <a:srgbClr val="FFFFFF"/>
                          </a:solidFill>
                          <a:latin typeface="Times New Roman"/>
                          <a:cs typeface="Times New Roman"/>
                        </a:rPr>
                        <a:t>l T</a:t>
                      </a:r>
                      <a:r>
                        <a:rPr sz="900" b="1" spc="-5" dirty="0">
                          <a:solidFill>
                            <a:srgbClr val="FFFFFF"/>
                          </a:solidFill>
                          <a:latin typeface="Times New Roman"/>
                          <a:cs typeface="Times New Roman"/>
                        </a:rPr>
                        <a:t>ec</a:t>
                      </a:r>
                      <a:r>
                        <a:rPr sz="900" b="1" spc="-10" dirty="0">
                          <a:solidFill>
                            <a:srgbClr val="FFFFFF"/>
                          </a:solidFill>
                          <a:latin typeface="Times New Roman"/>
                          <a:cs typeface="Times New Roman"/>
                        </a:rPr>
                        <a:t>hn</a:t>
                      </a:r>
                      <a:r>
                        <a:rPr sz="900" b="1" dirty="0">
                          <a:solidFill>
                            <a:srgbClr val="FFFFFF"/>
                          </a:solidFill>
                          <a:latin typeface="Times New Roman"/>
                          <a:cs typeface="Times New Roman"/>
                        </a:rPr>
                        <a:t>i</a:t>
                      </a:r>
                      <a:r>
                        <a:rPr sz="900" b="1" spc="-10" dirty="0">
                          <a:solidFill>
                            <a:srgbClr val="FFFFFF"/>
                          </a:solidFill>
                          <a:latin typeface="Times New Roman"/>
                          <a:cs typeface="Times New Roman"/>
                        </a:rPr>
                        <a:t>qu</a:t>
                      </a:r>
                      <a:r>
                        <a:rPr sz="900" b="1" dirty="0">
                          <a:solidFill>
                            <a:srgbClr val="FFFFFF"/>
                          </a:solidFill>
                          <a:latin typeface="Times New Roman"/>
                          <a:cs typeface="Times New Roman"/>
                        </a:rPr>
                        <a:t>e</a:t>
                      </a:r>
                      <a:endParaRPr sz="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000000"/>
                    </a:solidFill>
                  </a:tcPr>
                </a:tc>
                <a:tc>
                  <a:txBody>
                    <a:bodyPr/>
                    <a:lstStyle/>
                    <a:p>
                      <a:pPr algn="ctr">
                        <a:lnSpc>
                          <a:spcPct val="100000"/>
                        </a:lnSpc>
                      </a:pPr>
                      <a:r>
                        <a:rPr sz="900" b="1" dirty="0">
                          <a:solidFill>
                            <a:srgbClr val="FFFFFF"/>
                          </a:solidFill>
                          <a:latin typeface="Times New Roman"/>
                          <a:cs typeface="Times New Roman"/>
                        </a:rPr>
                        <a:t>Pr</a:t>
                      </a:r>
                      <a:r>
                        <a:rPr sz="900" b="1" spc="-10" dirty="0">
                          <a:solidFill>
                            <a:srgbClr val="FFFFFF"/>
                          </a:solidFill>
                          <a:latin typeface="Times New Roman"/>
                          <a:cs typeface="Times New Roman"/>
                        </a:rPr>
                        <a:t>o</a:t>
                      </a:r>
                      <a:r>
                        <a:rPr sz="900" b="1" dirty="0">
                          <a:solidFill>
                            <a:srgbClr val="FFFFFF"/>
                          </a:solidFill>
                          <a:latin typeface="Times New Roman"/>
                          <a:cs typeface="Times New Roman"/>
                        </a:rPr>
                        <a:t>s</a:t>
                      </a:r>
                      <a:endParaRPr sz="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000000"/>
                    </a:solidFill>
                  </a:tcPr>
                </a:tc>
                <a:tc>
                  <a:txBody>
                    <a:bodyPr/>
                    <a:lstStyle/>
                    <a:p>
                      <a:pPr marL="635" algn="ctr">
                        <a:lnSpc>
                          <a:spcPct val="100000"/>
                        </a:lnSpc>
                      </a:pPr>
                      <a:r>
                        <a:rPr sz="900" b="1" spc="-5" dirty="0">
                          <a:solidFill>
                            <a:srgbClr val="FFFFFF"/>
                          </a:solidFill>
                          <a:latin typeface="Times New Roman"/>
                          <a:cs typeface="Times New Roman"/>
                        </a:rPr>
                        <a:t>C</a:t>
                      </a:r>
                      <a:r>
                        <a:rPr sz="900" b="1" spc="-10" dirty="0">
                          <a:solidFill>
                            <a:srgbClr val="FFFFFF"/>
                          </a:solidFill>
                          <a:latin typeface="Times New Roman"/>
                          <a:cs typeface="Times New Roman"/>
                        </a:rPr>
                        <a:t>on</a:t>
                      </a:r>
                      <a:r>
                        <a:rPr sz="900" b="1" dirty="0">
                          <a:solidFill>
                            <a:srgbClr val="FFFFFF"/>
                          </a:solidFill>
                          <a:latin typeface="Times New Roman"/>
                          <a:cs typeface="Times New Roman"/>
                        </a:rPr>
                        <a:t>s</a:t>
                      </a:r>
                      <a:endParaRPr sz="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000000"/>
                    </a:solidFill>
                  </a:tcPr>
                </a:tc>
                <a:tc>
                  <a:txBody>
                    <a:bodyPr/>
                    <a:lstStyle/>
                    <a:p>
                      <a:pPr marL="44450">
                        <a:lnSpc>
                          <a:spcPct val="100000"/>
                        </a:lnSpc>
                      </a:pPr>
                      <a:r>
                        <a:rPr sz="900" b="1" spc="-5" dirty="0">
                          <a:solidFill>
                            <a:srgbClr val="FFFFFF"/>
                          </a:solidFill>
                          <a:latin typeface="Times New Roman"/>
                          <a:cs typeface="Times New Roman"/>
                        </a:rPr>
                        <a:t>LL</a:t>
                      </a:r>
                      <a:r>
                        <a:rPr sz="900" b="1" dirty="0">
                          <a:solidFill>
                            <a:srgbClr val="FFFFFF"/>
                          </a:solidFill>
                          <a:latin typeface="Times New Roman"/>
                          <a:cs typeface="Times New Roman"/>
                        </a:rPr>
                        <a:t>D (</a:t>
                      </a:r>
                      <a:r>
                        <a:rPr sz="900" b="1" spc="10" dirty="0">
                          <a:solidFill>
                            <a:srgbClr val="FFFFFF"/>
                          </a:solidFill>
                          <a:latin typeface="Times New Roman"/>
                          <a:cs typeface="Times New Roman"/>
                        </a:rPr>
                        <a:t>M</a:t>
                      </a:r>
                      <a:r>
                        <a:rPr sz="900" b="1" dirty="0">
                          <a:solidFill>
                            <a:srgbClr val="FFFFFF"/>
                          </a:solidFill>
                          <a:latin typeface="Times New Roman"/>
                          <a:cs typeface="Times New Roman"/>
                        </a:rPr>
                        <a:t>)</a:t>
                      </a:r>
                      <a:endParaRPr sz="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000000"/>
                    </a:solidFill>
                  </a:tcPr>
                </a:tc>
              </a:tr>
              <a:tr h="777239">
                <a:tc>
                  <a:txBody>
                    <a:bodyPr/>
                    <a:lstStyle/>
                    <a:p>
                      <a:pPr marL="85090" marR="83185">
                        <a:lnSpc>
                          <a:spcPct val="100000"/>
                        </a:lnSpc>
                      </a:pPr>
                      <a:r>
                        <a:rPr sz="900" dirty="0">
                          <a:latin typeface="Times New Roman"/>
                          <a:cs typeface="Times New Roman"/>
                        </a:rPr>
                        <a:t>El</a:t>
                      </a:r>
                      <a:r>
                        <a:rPr sz="900" spc="-5" dirty="0">
                          <a:latin typeface="Times New Roman"/>
                          <a:cs typeface="Times New Roman"/>
                        </a:rPr>
                        <a:t>ec</a:t>
                      </a:r>
                      <a:r>
                        <a:rPr sz="900" dirty="0">
                          <a:latin typeface="Times New Roman"/>
                          <a:cs typeface="Times New Roman"/>
                        </a:rPr>
                        <a:t>tr</a:t>
                      </a:r>
                      <a:r>
                        <a:rPr sz="900" spc="5" dirty="0">
                          <a:latin typeface="Times New Roman"/>
                          <a:cs typeface="Times New Roman"/>
                        </a:rPr>
                        <a:t>o</a:t>
                      </a:r>
                      <a:r>
                        <a:rPr sz="900" spc="-5" dirty="0">
                          <a:latin typeface="Times New Roman"/>
                          <a:cs typeface="Times New Roman"/>
                        </a:rPr>
                        <a:t>c</a:t>
                      </a:r>
                      <a:r>
                        <a:rPr sz="900" spc="5" dirty="0">
                          <a:latin typeface="Times New Roman"/>
                          <a:cs typeface="Times New Roman"/>
                        </a:rPr>
                        <a:t>h</a:t>
                      </a:r>
                      <a:r>
                        <a:rPr sz="900" spc="-5" dirty="0">
                          <a:latin typeface="Times New Roman"/>
                          <a:cs typeface="Times New Roman"/>
                        </a:rPr>
                        <a:t>e</a:t>
                      </a:r>
                      <a:r>
                        <a:rPr sz="900" spc="-20" dirty="0">
                          <a:latin typeface="Times New Roman"/>
                          <a:cs typeface="Times New Roman"/>
                        </a:rPr>
                        <a:t>m</a:t>
                      </a:r>
                      <a:r>
                        <a:rPr sz="900" dirty="0">
                          <a:latin typeface="Times New Roman"/>
                          <a:cs typeface="Times New Roman"/>
                        </a:rPr>
                        <a:t>ic</a:t>
                      </a:r>
                      <a:r>
                        <a:rPr sz="900" spc="-10" dirty="0">
                          <a:latin typeface="Times New Roman"/>
                          <a:cs typeface="Times New Roman"/>
                        </a:rPr>
                        <a:t>a</a:t>
                      </a:r>
                      <a:r>
                        <a:rPr sz="900" dirty="0">
                          <a:latin typeface="Times New Roman"/>
                          <a:cs typeface="Times New Roman"/>
                        </a:rPr>
                        <a:t>l I</a:t>
                      </a:r>
                      <a:r>
                        <a:rPr sz="900" spc="-20" dirty="0">
                          <a:latin typeface="Times New Roman"/>
                          <a:cs typeface="Times New Roman"/>
                        </a:rPr>
                        <a:t>m</a:t>
                      </a:r>
                      <a:r>
                        <a:rPr sz="900" spc="5" dirty="0">
                          <a:latin typeface="Times New Roman"/>
                          <a:cs typeface="Times New Roman"/>
                        </a:rPr>
                        <a:t>p</a:t>
                      </a:r>
                      <a:r>
                        <a:rPr sz="900" spc="-5" dirty="0">
                          <a:latin typeface="Times New Roman"/>
                          <a:cs typeface="Times New Roman"/>
                        </a:rPr>
                        <a:t>e</a:t>
                      </a:r>
                      <a:r>
                        <a:rPr sz="900" spc="5" dirty="0">
                          <a:latin typeface="Times New Roman"/>
                          <a:cs typeface="Times New Roman"/>
                        </a:rPr>
                        <a:t>d</a:t>
                      </a:r>
                      <a:r>
                        <a:rPr sz="900" spc="-5" dirty="0">
                          <a:latin typeface="Times New Roman"/>
                          <a:cs typeface="Times New Roman"/>
                        </a:rPr>
                        <a:t>a</a:t>
                      </a:r>
                      <a:r>
                        <a:rPr sz="900" spc="5" dirty="0">
                          <a:latin typeface="Times New Roman"/>
                          <a:cs typeface="Times New Roman"/>
                        </a:rPr>
                        <a:t>n</a:t>
                      </a:r>
                      <a:r>
                        <a:rPr sz="900" spc="-5" dirty="0">
                          <a:latin typeface="Times New Roman"/>
                          <a:cs typeface="Times New Roman"/>
                        </a:rPr>
                        <a:t>c</a:t>
                      </a:r>
                      <a:r>
                        <a:rPr sz="900" dirty="0">
                          <a:latin typeface="Times New Roman"/>
                          <a:cs typeface="Times New Roman"/>
                        </a:rPr>
                        <a:t>e S</a:t>
                      </a:r>
                      <a:r>
                        <a:rPr sz="900" spc="5" dirty="0">
                          <a:latin typeface="Times New Roman"/>
                          <a:cs typeface="Times New Roman"/>
                        </a:rPr>
                        <a:t>p</a:t>
                      </a:r>
                      <a:r>
                        <a:rPr sz="900" spc="-5" dirty="0">
                          <a:latin typeface="Times New Roman"/>
                          <a:cs typeface="Times New Roman"/>
                        </a:rPr>
                        <a:t>ec</a:t>
                      </a:r>
                      <a:r>
                        <a:rPr sz="900" dirty="0">
                          <a:latin typeface="Times New Roman"/>
                          <a:cs typeface="Times New Roman"/>
                        </a:rPr>
                        <a:t>tr</a:t>
                      </a:r>
                      <a:r>
                        <a:rPr sz="900" spc="5" dirty="0">
                          <a:latin typeface="Times New Roman"/>
                          <a:cs typeface="Times New Roman"/>
                        </a:rPr>
                        <a:t>o</a:t>
                      </a:r>
                      <a:r>
                        <a:rPr sz="900" spc="-5" dirty="0">
                          <a:latin typeface="Times New Roman"/>
                          <a:cs typeface="Times New Roman"/>
                        </a:rPr>
                        <a:t>s</a:t>
                      </a:r>
                      <a:r>
                        <a:rPr sz="900" spc="-10" dirty="0">
                          <a:latin typeface="Times New Roman"/>
                          <a:cs typeface="Times New Roman"/>
                        </a:rPr>
                        <a:t>c</a:t>
                      </a:r>
                      <a:r>
                        <a:rPr sz="900" spc="5" dirty="0">
                          <a:latin typeface="Times New Roman"/>
                          <a:cs typeface="Times New Roman"/>
                        </a:rPr>
                        <a:t>op</a:t>
                      </a:r>
                      <a:r>
                        <a:rPr sz="900" dirty="0">
                          <a:latin typeface="Times New Roman"/>
                          <a:cs typeface="Times New Roman"/>
                        </a:rPr>
                        <a:t>y</a:t>
                      </a:r>
                      <a:r>
                        <a:rPr sz="900" spc="-20" dirty="0">
                          <a:latin typeface="Times New Roman"/>
                          <a:cs typeface="Times New Roman"/>
                        </a:rPr>
                        <a:t> </a:t>
                      </a:r>
                      <a:r>
                        <a:rPr sz="900" dirty="0">
                          <a:latin typeface="Times New Roman"/>
                          <a:cs typeface="Times New Roman"/>
                        </a:rPr>
                        <a:t>(EIS) </a:t>
                      </a:r>
                      <a:r>
                        <a:rPr sz="900" spc="10" dirty="0">
                          <a:latin typeface="Times New Roman"/>
                          <a:cs typeface="Times New Roman"/>
                        </a:rPr>
                        <a:t>[</a:t>
                      </a:r>
                      <a:r>
                        <a:rPr sz="900" spc="5" dirty="0">
                          <a:latin typeface="Times New Roman"/>
                          <a:cs typeface="Times New Roman"/>
                        </a:rPr>
                        <a:t>5</a:t>
                      </a:r>
                      <a:r>
                        <a:rPr sz="900" dirty="0">
                          <a:latin typeface="Times New Roman"/>
                          <a:cs typeface="Times New Roman"/>
                        </a:rPr>
                        <a:t>]</a:t>
                      </a:r>
                      <a:endParaRPr sz="900">
                        <a:latin typeface="Times New Roman"/>
                        <a:cs typeface="Times New Roman"/>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CBCBCB"/>
                    </a:solidFill>
                  </a:tcPr>
                </a:tc>
                <a:tc>
                  <a:txBody>
                    <a:bodyPr/>
                    <a:lstStyle/>
                    <a:p>
                      <a:pPr marL="85090">
                        <a:lnSpc>
                          <a:spcPct val="100000"/>
                        </a:lnSpc>
                      </a:pPr>
                      <a:r>
                        <a:rPr sz="900" spc="-5" dirty="0">
                          <a:latin typeface="Times New Roman"/>
                          <a:cs typeface="Times New Roman"/>
                        </a:rPr>
                        <a:t>De</a:t>
                      </a:r>
                      <a:r>
                        <a:rPr sz="900" dirty="0">
                          <a:latin typeface="Times New Roman"/>
                          <a:cs typeface="Times New Roman"/>
                        </a:rPr>
                        <a:t>t</a:t>
                      </a:r>
                      <a:r>
                        <a:rPr sz="900" spc="-5" dirty="0">
                          <a:latin typeface="Times New Roman"/>
                          <a:cs typeface="Times New Roman"/>
                        </a:rPr>
                        <a:t>ec</a:t>
                      </a:r>
                      <a:r>
                        <a:rPr sz="900" dirty="0">
                          <a:latin typeface="Times New Roman"/>
                          <a:cs typeface="Times New Roman"/>
                        </a:rPr>
                        <a:t>ti</a:t>
                      </a:r>
                      <a:r>
                        <a:rPr sz="900" spc="5" dirty="0">
                          <a:latin typeface="Times New Roman"/>
                          <a:cs typeface="Times New Roman"/>
                        </a:rPr>
                        <a:t>o</a:t>
                      </a:r>
                      <a:r>
                        <a:rPr sz="900" dirty="0">
                          <a:latin typeface="Times New Roman"/>
                          <a:cs typeface="Times New Roman"/>
                        </a:rPr>
                        <a:t>n</a:t>
                      </a:r>
                      <a:r>
                        <a:rPr sz="900" spc="-10" dirty="0">
                          <a:latin typeface="Times New Roman"/>
                          <a:cs typeface="Times New Roman"/>
                        </a:rPr>
                        <a:t> </a:t>
                      </a:r>
                      <a:r>
                        <a:rPr sz="900" dirty="0">
                          <a:latin typeface="Times New Roman"/>
                          <a:cs typeface="Times New Roman"/>
                        </a:rPr>
                        <a:t>r</a:t>
                      </a:r>
                      <a:r>
                        <a:rPr sz="900" spc="-10" dirty="0">
                          <a:latin typeface="Times New Roman"/>
                          <a:cs typeface="Times New Roman"/>
                        </a:rPr>
                        <a:t>a</a:t>
                      </a:r>
                      <a:r>
                        <a:rPr sz="900" dirty="0">
                          <a:latin typeface="Times New Roman"/>
                          <a:cs typeface="Times New Roman"/>
                        </a:rPr>
                        <a:t>n</a:t>
                      </a:r>
                      <a:r>
                        <a:rPr sz="900" spc="-10" dirty="0">
                          <a:latin typeface="Times New Roman"/>
                          <a:cs typeface="Times New Roman"/>
                        </a:rPr>
                        <a:t>g</a:t>
                      </a:r>
                      <a:r>
                        <a:rPr sz="900" dirty="0">
                          <a:latin typeface="Times New Roman"/>
                          <a:cs typeface="Times New Roman"/>
                        </a:rPr>
                        <a:t>e</a:t>
                      </a:r>
                      <a:r>
                        <a:rPr sz="900" spc="5" dirty="0">
                          <a:latin typeface="Times New Roman"/>
                          <a:cs typeface="Times New Roman"/>
                        </a:rPr>
                        <a:t> </a:t>
                      </a:r>
                      <a:r>
                        <a:rPr sz="900" dirty="0">
                          <a:latin typeface="Times New Roman"/>
                          <a:cs typeface="Times New Roman"/>
                        </a:rPr>
                        <a:t>is</a:t>
                      </a:r>
                      <a:endParaRPr sz="900">
                        <a:latin typeface="Times New Roman"/>
                        <a:cs typeface="Times New Roman"/>
                      </a:endParaRPr>
                    </a:p>
                    <a:p>
                      <a:pPr marL="85090">
                        <a:lnSpc>
                          <a:spcPct val="100000"/>
                        </a:lnSpc>
                      </a:pPr>
                      <a:r>
                        <a:rPr sz="900" spc="5" dirty="0">
                          <a:latin typeface="Times New Roman"/>
                          <a:cs typeface="Times New Roman"/>
                        </a:rPr>
                        <a:t>10</a:t>
                      </a:r>
                      <a:r>
                        <a:rPr sz="900" baseline="27777" dirty="0">
                          <a:latin typeface="Times New Roman"/>
                          <a:cs typeface="Times New Roman"/>
                        </a:rPr>
                        <a:t>-9</a:t>
                      </a:r>
                      <a:r>
                        <a:rPr sz="900" dirty="0">
                          <a:latin typeface="Times New Roman"/>
                          <a:cs typeface="Times New Roman"/>
                        </a:rPr>
                        <a:t>-</a:t>
                      </a:r>
                      <a:r>
                        <a:rPr sz="900" spc="5" dirty="0">
                          <a:latin typeface="Times New Roman"/>
                          <a:cs typeface="Times New Roman"/>
                        </a:rPr>
                        <a:t>10</a:t>
                      </a:r>
                      <a:r>
                        <a:rPr sz="900" baseline="27777" dirty="0">
                          <a:latin typeface="Times New Roman"/>
                          <a:cs typeface="Times New Roman"/>
                        </a:rPr>
                        <a:t>-15</a:t>
                      </a:r>
                      <a:r>
                        <a:rPr sz="900" spc="60" baseline="27777" dirty="0">
                          <a:latin typeface="Times New Roman"/>
                          <a:cs typeface="Times New Roman"/>
                        </a:rPr>
                        <a:t> </a:t>
                      </a:r>
                      <a:r>
                        <a:rPr sz="900" dirty="0">
                          <a:latin typeface="Times New Roman"/>
                          <a:cs typeface="Times New Roman"/>
                        </a:rPr>
                        <a:t>M.</a:t>
                      </a:r>
                      <a:r>
                        <a:rPr sz="900" spc="-10" dirty="0">
                          <a:latin typeface="Times New Roman"/>
                          <a:cs typeface="Times New Roman"/>
                        </a:rPr>
                        <a:t> T</a:t>
                      </a:r>
                      <a:r>
                        <a:rPr sz="900" spc="5" dirty="0">
                          <a:latin typeface="Times New Roman"/>
                          <a:cs typeface="Times New Roman"/>
                        </a:rPr>
                        <a:t>h</a:t>
                      </a:r>
                      <a:r>
                        <a:rPr sz="900" dirty="0">
                          <a:latin typeface="Times New Roman"/>
                          <a:cs typeface="Times New Roman"/>
                        </a:rPr>
                        <a:t>e</a:t>
                      </a:r>
                      <a:endParaRPr sz="900">
                        <a:latin typeface="Times New Roman"/>
                        <a:cs typeface="Times New Roman"/>
                      </a:endParaRPr>
                    </a:p>
                    <a:p>
                      <a:pPr marL="85090" marR="78740">
                        <a:lnSpc>
                          <a:spcPct val="100000"/>
                        </a:lnSpc>
                      </a:pPr>
                      <a:r>
                        <a:rPr sz="900" dirty="0">
                          <a:latin typeface="Times New Roman"/>
                          <a:cs typeface="Times New Roman"/>
                        </a:rPr>
                        <a:t>te</a:t>
                      </a:r>
                      <a:r>
                        <a:rPr sz="900" spc="-10" dirty="0">
                          <a:latin typeface="Times New Roman"/>
                          <a:cs typeface="Times New Roman"/>
                        </a:rPr>
                        <a:t>c</a:t>
                      </a:r>
                      <a:r>
                        <a:rPr sz="900" spc="5" dirty="0">
                          <a:latin typeface="Times New Roman"/>
                          <a:cs typeface="Times New Roman"/>
                        </a:rPr>
                        <a:t>hn</a:t>
                      </a:r>
                      <a:r>
                        <a:rPr sz="900" dirty="0">
                          <a:latin typeface="Times New Roman"/>
                          <a:cs typeface="Times New Roman"/>
                        </a:rPr>
                        <a:t>i</a:t>
                      </a:r>
                      <a:r>
                        <a:rPr sz="900" spc="5" dirty="0">
                          <a:latin typeface="Times New Roman"/>
                          <a:cs typeface="Times New Roman"/>
                        </a:rPr>
                        <a:t>qu</a:t>
                      </a:r>
                      <a:r>
                        <a:rPr sz="900" dirty="0">
                          <a:latin typeface="Times New Roman"/>
                          <a:cs typeface="Times New Roman"/>
                        </a:rPr>
                        <a:t>e</a:t>
                      </a:r>
                      <a:r>
                        <a:rPr sz="900" spc="-25" dirty="0">
                          <a:latin typeface="Times New Roman"/>
                          <a:cs typeface="Times New Roman"/>
                        </a:rPr>
                        <a:t> </a:t>
                      </a:r>
                      <a:r>
                        <a:rPr sz="900" dirty="0">
                          <a:latin typeface="Times New Roman"/>
                          <a:cs typeface="Times New Roman"/>
                        </a:rPr>
                        <a:t>ta</a:t>
                      </a:r>
                      <a:r>
                        <a:rPr sz="900" spc="-10" dirty="0">
                          <a:latin typeface="Times New Roman"/>
                          <a:cs typeface="Times New Roman"/>
                        </a:rPr>
                        <a:t>k</a:t>
                      </a:r>
                      <a:r>
                        <a:rPr sz="900" spc="-5" dirty="0">
                          <a:latin typeface="Times New Roman"/>
                          <a:cs typeface="Times New Roman"/>
                        </a:rPr>
                        <a:t>e</a:t>
                      </a:r>
                      <a:r>
                        <a:rPr sz="900" dirty="0">
                          <a:latin typeface="Times New Roman"/>
                          <a:cs typeface="Times New Roman"/>
                        </a:rPr>
                        <a:t>s</a:t>
                      </a:r>
                      <a:r>
                        <a:rPr sz="900" spc="10" dirty="0">
                          <a:latin typeface="Times New Roman"/>
                          <a:cs typeface="Times New Roman"/>
                        </a:rPr>
                        <a:t> </a:t>
                      </a:r>
                      <a:r>
                        <a:rPr sz="900" spc="5" dirty="0">
                          <a:latin typeface="Times New Roman"/>
                          <a:cs typeface="Times New Roman"/>
                        </a:rPr>
                        <a:t>9</a:t>
                      </a:r>
                      <a:r>
                        <a:rPr sz="900" dirty="0">
                          <a:latin typeface="Times New Roman"/>
                          <a:cs typeface="Times New Roman"/>
                        </a:rPr>
                        <a:t>0 </a:t>
                      </a:r>
                      <a:r>
                        <a:rPr sz="900" spc="-5" dirty="0">
                          <a:latin typeface="Times New Roman"/>
                          <a:cs typeface="Times New Roman"/>
                        </a:rPr>
                        <a:t>s</a:t>
                      </a:r>
                      <a:r>
                        <a:rPr sz="900" spc="-10" dirty="0">
                          <a:latin typeface="Times New Roman"/>
                          <a:cs typeface="Times New Roman"/>
                        </a:rPr>
                        <a:t>e</a:t>
                      </a:r>
                      <a:r>
                        <a:rPr sz="900" spc="-5" dirty="0">
                          <a:latin typeface="Times New Roman"/>
                          <a:cs typeface="Times New Roman"/>
                        </a:rPr>
                        <a:t>c</a:t>
                      </a:r>
                      <a:r>
                        <a:rPr sz="900" spc="5" dirty="0">
                          <a:latin typeface="Times New Roman"/>
                          <a:cs typeface="Times New Roman"/>
                        </a:rPr>
                        <a:t>ond</a:t>
                      </a:r>
                      <a:r>
                        <a:rPr sz="900" dirty="0">
                          <a:latin typeface="Times New Roman"/>
                          <a:cs typeface="Times New Roman"/>
                        </a:rPr>
                        <a:t>s</a:t>
                      </a:r>
                      <a:r>
                        <a:rPr sz="900" spc="-15" dirty="0">
                          <a:latin typeface="Times New Roman"/>
                          <a:cs typeface="Times New Roman"/>
                        </a:rPr>
                        <a:t> </a:t>
                      </a:r>
                      <a:r>
                        <a:rPr sz="900" spc="-5" dirty="0">
                          <a:latin typeface="Times New Roman"/>
                          <a:cs typeface="Times New Roman"/>
                        </a:rPr>
                        <a:t>a</a:t>
                      </a:r>
                      <a:r>
                        <a:rPr sz="900" spc="5" dirty="0">
                          <a:latin typeface="Times New Roman"/>
                          <a:cs typeface="Times New Roman"/>
                        </a:rPr>
                        <a:t>n</a:t>
                      </a:r>
                      <a:r>
                        <a:rPr sz="900" dirty="0">
                          <a:latin typeface="Times New Roman"/>
                          <a:cs typeface="Times New Roman"/>
                        </a:rPr>
                        <a:t>d</a:t>
                      </a:r>
                      <a:r>
                        <a:rPr sz="900" spc="-5" dirty="0">
                          <a:latin typeface="Times New Roman"/>
                          <a:cs typeface="Times New Roman"/>
                        </a:rPr>
                        <a:t> </a:t>
                      </a:r>
                      <a:r>
                        <a:rPr sz="900" spc="5" dirty="0">
                          <a:latin typeface="Times New Roman"/>
                          <a:cs typeface="Times New Roman"/>
                        </a:rPr>
                        <a:t>do</a:t>
                      </a:r>
                      <a:r>
                        <a:rPr sz="900" spc="-5" dirty="0">
                          <a:latin typeface="Times New Roman"/>
                          <a:cs typeface="Times New Roman"/>
                        </a:rPr>
                        <a:t>e</a:t>
                      </a:r>
                      <a:r>
                        <a:rPr sz="900" dirty="0">
                          <a:latin typeface="Times New Roman"/>
                          <a:cs typeface="Times New Roman"/>
                        </a:rPr>
                        <a:t>s</a:t>
                      </a:r>
                      <a:r>
                        <a:rPr sz="900" spc="-5" dirty="0">
                          <a:latin typeface="Times New Roman"/>
                          <a:cs typeface="Times New Roman"/>
                        </a:rPr>
                        <a:t> </a:t>
                      </a:r>
                      <a:r>
                        <a:rPr sz="900" spc="-10" dirty="0">
                          <a:latin typeface="Times New Roman"/>
                          <a:cs typeface="Times New Roman"/>
                        </a:rPr>
                        <a:t>no</a:t>
                      </a:r>
                      <a:r>
                        <a:rPr sz="900" dirty="0">
                          <a:latin typeface="Times New Roman"/>
                          <a:cs typeface="Times New Roman"/>
                        </a:rPr>
                        <a:t>t r</a:t>
                      </a:r>
                      <a:r>
                        <a:rPr sz="900" spc="-5" dirty="0">
                          <a:latin typeface="Times New Roman"/>
                          <a:cs typeface="Times New Roman"/>
                        </a:rPr>
                        <a:t>e</a:t>
                      </a:r>
                      <a:r>
                        <a:rPr sz="900" spc="5" dirty="0">
                          <a:latin typeface="Times New Roman"/>
                          <a:cs typeface="Times New Roman"/>
                        </a:rPr>
                        <a:t>qu</a:t>
                      </a:r>
                      <a:r>
                        <a:rPr sz="900" dirty="0">
                          <a:latin typeface="Times New Roman"/>
                          <a:cs typeface="Times New Roman"/>
                        </a:rPr>
                        <a:t>ire </a:t>
                      </a:r>
                      <a:r>
                        <a:rPr sz="900" spc="-10" dirty="0">
                          <a:latin typeface="Times New Roman"/>
                          <a:cs typeface="Times New Roman"/>
                        </a:rPr>
                        <a:t> </a:t>
                      </a:r>
                      <a:r>
                        <a:rPr sz="900" dirty="0">
                          <a:latin typeface="Times New Roman"/>
                          <a:cs typeface="Times New Roman"/>
                        </a:rPr>
                        <a:t>a</a:t>
                      </a:r>
                      <a:r>
                        <a:rPr sz="900" spc="-5" dirty="0">
                          <a:latin typeface="Times New Roman"/>
                          <a:cs typeface="Times New Roman"/>
                        </a:rPr>
                        <a:t> </a:t>
                      </a:r>
                      <a:r>
                        <a:rPr sz="900" dirty="0">
                          <a:latin typeface="Times New Roman"/>
                          <a:cs typeface="Times New Roman"/>
                        </a:rPr>
                        <a:t>lab</a:t>
                      </a:r>
                      <a:r>
                        <a:rPr sz="900" spc="-5" dirty="0">
                          <a:latin typeface="Times New Roman"/>
                          <a:cs typeface="Times New Roman"/>
                        </a:rPr>
                        <a:t>e</a:t>
                      </a:r>
                      <a:r>
                        <a:rPr sz="900" dirty="0">
                          <a:latin typeface="Times New Roman"/>
                          <a:cs typeface="Times New Roman"/>
                        </a:rPr>
                        <a:t>l.</a:t>
                      </a:r>
                      <a:endParaRPr sz="900">
                        <a:latin typeface="Times New Roman"/>
                        <a:cs typeface="Times New Roman"/>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CBCBCB"/>
                    </a:solidFill>
                  </a:tcPr>
                </a:tc>
                <a:tc>
                  <a:txBody>
                    <a:bodyPr/>
                    <a:lstStyle/>
                    <a:p>
                      <a:pPr marL="85090" marR="186690">
                        <a:lnSpc>
                          <a:spcPct val="100000"/>
                        </a:lnSpc>
                      </a:pPr>
                      <a:r>
                        <a:rPr sz="900" dirty="0">
                          <a:latin typeface="Times New Roman"/>
                          <a:cs typeface="Times New Roman"/>
                        </a:rPr>
                        <a:t>R</a:t>
                      </a:r>
                      <a:r>
                        <a:rPr sz="900" spc="-10" dirty="0">
                          <a:latin typeface="Times New Roman"/>
                          <a:cs typeface="Times New Roman"/>
                        </a:rPr>
                        <a:t>e</a:t>
                      </a:r>
                      <a:r>
                        <a:rPr sz="900" dirty="0">
                          <a:latin typeface="Times New Roman"/>
                          <a:cs typeface="Times New Roman"/>
                        </a:rPr>
                        <a:t>quir</a:t>
                      </a:r>
                      <a:r>
                        <a:rPr sz="900" spc="-5" dirty="0">
                          <a:latin typeface="Times New Roman"/>
                          <a:cs typeface="Times New Roman"/>
                        </a:rPr>
                        <a:t>e</a:t>
                      </a:r>
                      <a:r>
                        <a:rPr sz="900" dirty="0">
                          <a:latin typeface="Times New Roman"/>
                          <a:cs typeface="Times New Roman"/>
                        </a:rPr>
                        <a:t>s i</a:t>
                      </a:r>
                      <a:r>
                        <a:rPr sz="900" spc="-15" dirty="0">
                          <a:latin typeface="Times New Roman"/>
                          <a:cs typeface="Times New Roman"/>
                        </a:rPr>
                        <a:t>m</a:t>
                      </a:r>
                      <a:r>
                        <a:rPr sz="900" spc="-20" dirty="0">
                          <a:latin typeface="Times New Roman"/>
                          <a:cs typeface="Times New Roman"/>
                        </a:rPr>
                        <a:t>m</a:t>
                      </a:r>
                      <a:r>
                        <a:rPr sz="900" spc="5" dirty="0">
                          <a:latin typeface="Times New Roman"/>
                          <a:cs typeface="Times New Roman"/>
                        </a:rPr>
                        <a:t>ob</a:t>
                      </a:r>
                      <a:r>
                        <a:rPr sz="900" dirty="0">
                          <a:latin typeface="Times New Roman"/>
                          <a:cs typeface="Times New Roman"/>
                        </a:rPr>
                        <a:t>iliz</a:t>
                      </a:r>
                      <a:r>
                        <a:rPr sz="900" spc="-10" dirty="0">
                          <a:latin typeface="Times New Roman"/>
                          <a:cs typeface="Times New Roman"/>
                        </a:rPr>
                        <a:t>a</a:t>
                      </a:r>
                      <a:r>
                        <a:rPr sz="900" dirty="0">
                          <a:latin typeface="Times New Roman"/>
                          <a:cs typeface="Times New Roman"/>
                        </a:rPr>
                        <a:t>ti</a:t>
                      </a:r>
                      <a:r>
                        <a:rPr sz="900" spc="5" dirty="0">
                          <a:latin typeface="Times New Roman"/>
                          <a:cs typeface="Times New Roman"/>
                        </a:rPr>
                        <a:t>o</a:t>
                      </a:r>
                      <a:r>
                        <a:rPr sz="900" dirty="0">
                          <a:latin typeface="Times New Roman"/>
                          <a:cs typeface="Times New Roman"/>
                        </a:rPr>
                        <a:t>n </a:t>
                      </a:r>
                      <a:r>
                        <a:rPr sz="900" spc="5" dirty="0">
                          <a:latin typeface="Times New Roman"/>
                          <a:cs typeface="Times New Roman"/>
                        </a:rPr>
                        <a:t>o</a:t>
                      </a:r>
                      <a:r>
                        <a:rPr sz="900" dirty="0">
                          <a:latin typeface="Times New Roman"/>
                          <a:cs typeface="Times New Roman"/>
                        </a:rPr>
                        <a:t>f</a:t>
                      </a:r>
                      <a:r>
                        <a:rPr sz="900" spc="-10" dirty="0">
                          <a:latin typeface="Times New Roman"/>
                          <a:cs typeface="Times New Roman"/>
                        </a:rPr>
                        <a:t> </a:t>
                      </a:r>
                      <a:r>
                        <a:rPr sz="900" spc="5" dirty="0">
                          <a:latin typeface="Times New Roman"/>
                          <a:cs typeface="Times New Roman"/>
                        </a:rPr>
                        <a:t>p</a:t>
                      </a:r>
                      <a:r>
                        <a:rPr sz="900" dirty="0">
                          <a:latin typeface="Times New Roman"/>
                          <a:cs typeface="Times New Roman"/>
                        </a:rPr>
                        <a:t>r</a:t>
                      </a:r>
                      <a:r>
                        <a:rPr sz="900" spc="5" dirty="0">
                          <a:latin typeface="Times New Roman"/>
                          <a:cs typeface="Times New Roman"/>
                        </a:rPr>
                        <a:t>o</a:t>
                      </a:r>
                      <a:r>
                        <a:rPr sz="900" dirty="0">
                          <a:latin typeface="Times New Roman"/>
                          <a:cs typeface="Times New Roman"/>
                        </a:rPr>
                        <a:t>tein r</a:t>
                      </a:r>
                      <a:r>
                        <a:rPr sz="900" spc="-5" dirty="0">
                          <a:latin typeface="Times New Roman"/>
                          <a:cs typeface="Times New Roman"/>
                        </a:rPr>
                        <a:t>ec</a:t>
                      </a:r>
                      <a:r>
                        <a:rPr sz="900" spc="5" dirty="0">
                          <a:latin typeface="Times New Roman"/>
                          <a:cs typeface="Times New Roman"/>
                        </a:rPr>
                        <a:t>o</a:t>
                      </a:r>
                      <a:r>
                        <a:rPr sz="900" spc="-10" dirty="0">
                          <a:latin typeface="Times New Roman"/>
                          <a:cs typeface="Times New Roman"/>
                        </a:rPr>
                        <a:t>g</a:t>
                      </a:r>
                      <a:r>
                        <a:rPr sz="900" spc="5" dirty="0">
                          <a:latin typeface="Times New Roman"/>
                          <a:cs typeface="Times New Roman"/>
                        </a:rPr>
                        <a:t>n</a:t>
                      </a:r>
                      <a:r>
                        <a:rPr sz="900" dirty="0">
                          <a:latin typeface="Times New Roman"/>
                          <a:cs typeface="Times New Roman"/>
                        </a:rPr>
                        <a:t>iti</a:t>
                      </a:r>
                      <a:r>
                        <a:rPr sz="900" spc="5" dirty="0">
                          <a:latin typeface="Times New Roman"/>
                          <a:cs typeface="Times New Roman"/>
                        </a:rPr>
                        <a:t>o</a:t>
                      </a:r>
                      <a:r>
                        <a:rPr sz="900" dirty="0">
                          <a:latin typeface="Times New Roman"/>
                          <a:cs typeface="Times New Roman"/>
                        </a:rPr>
                        <a:t>n </a:t>
                      </a:r>
                      <a:r>
                        <a:rPr sz="900" spc="-5" dirty="0">
                          <a:latin typeface="Times New Roman"/>
                          <a:cs typeface="Times New Roman"/>
                        </a:rPr>
                        <a:t>e</a:t>
                      </a:r>
                      <a:r>
                        <a:rPr sz="900" dirty="0">
                          <a:latin typeface="Times New Roman"/>
                          <a:cs typeface="Times New Roman"/>
                        </a:rPr>
                        <a:t>le</a:t>
                      </a:r>
                      <a:r>
                        <a:rPr sz="900" spc="-20" dirty="0">
                          <a:latin typeface="Times New Roman"/>
                          <a:cs typeface="Times New Roman"/>
                        </a:rPr>
                        <a:t>m</a:t>
                      </a:r>
                      <a:r>
                        <a:rPr sz="900" spc="-5" dirty="0">
                          <a:latin typeface="Times New Roman"/>
                          <a:cs typeface="Times New Roman"/>
                        </a:rPr>
                        <a:t>e</a:t>
                      </a:r>
                      <a:r>
                        <a:rPr sz="900" spc="5" dirty="0">
                          <a:latin typeface="Times New Roman"/>
                          <a:cs typeface="Times New Roman"/>
                        </a:rPr>
                        <a:t>n</a:t>
                      </a:r>
                      <a:r>
                        <a:rPr sz="900" dirty="0">
                          <a:latin typeface="Times New Roman"/>
                          <a:cs typeface="Times New Roman"/>
                        </a:rPr>
                        <a:t>ts.</a:t>
                      </a:r>
                      <a:endParaRPr sz="900">
                        <a:latin typeface="Times New Roman"/>
                        <a:cs typeface="Times New Roman"/>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CBCBCB"/>
                    </a:solidFill>
                  </a:tcPr>
                </a:tc>
                <a:tc>
                  <a:txBody>
                    <a:bodyPr/>
                    <a:lstStyle/>
                    <a:p>
                      <a:pPr marL="44450">
                        <a:lnSpc>
                          <a:spcPct val="100000"/>
                        </a:lnSpc>
                      </a:pPr>
                      <a:r>
                        <a:rPr sz="1350" spc="7" baseline="-18518" dirty="0">
                          <a:latin typeface="Times New Roman"/>
                          <a:cs typeface="Times New Roman"/>
                        </a:rPr>
                        <a:t>10</a:t>
                      </a:r>
                      <a:r>
                        <a:rPr sz="600" dirty="0">
                          <a:latin typeface="Times New Roman"/>
                          <a:cs typeface="Times New Roman"/>
                        </a:rPr>
                        <a:t>-9</a:t>
                      </a:r>
                      <a:r>
                        <a:rPr sz="600" spc="55" dirty="0">
                          <a:latin typeface="Times New Roman"/>
                          <a:cs typeface="Times New Roman"/>
                        </a:rPr>
                        <a:t> </a:t>
                      </a:r>
                      <a:r>
                        <a:rPr sz="1350" baseline="-18518" dirty="0">
                          <a:latin typeface="Times New Roman"/>
                          <a:cs typeface="Times New Roman"/>
                        </a:rPr>
                        <a:t>–</a:t>
                      </a:r>
                      <a:r>
                        <a:rPr sz="1350" spc="7" baseline="-18518" dirty="0">
                          <a:latin typeface="Times New Roman"/>
                          <a:cs typeface="Times New Roman"/>
                        </a:rPr>
                        <a:t> 10</a:t>
                      </a:r>
                      <a:r>
                        <a:rPr sz="600" dirty="0">
                          <a:latin typeface="Times New Roman"/>
                          <a:cs typeface="Times New Roman"/>
                        </a:rPr>
                        <a:t>-15</a:t>
                      </a:r>
                      <a:endParaRPr sz="600">
                        <a:latin typeface="Times New Roman"/>
                        <a:cs typeface="Times New Roman"/>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CBCBCB"/>
                    </a:solidFill>
                  </a:tcPr>
                </a:tc>
              </a:tr>
              <a:tr h="914409">
                <a:tc>
                  <a:txBody>
                    <a:bodyPr/>
                    <a:lstStyle/>
                    <a:p>
                      <a:pPr marL="85090" marR="153035">
                        <a:lnSpc>
                          <a:spcPct val="100000"/>
                        </a:lnSpc>
                      </a:pPr>
                      <a:r>
                        <a:rPr sz="900" dirty="0">
                          <a:latin typeface="Times New Roman"/>
                          <a:cs typeface="Times New Roman"/>
                        </a:rPr>
                        <a:t>EIS</a:t>
                      </a:r>
                      <a:r>
                        <a:rPr sz="900" spc="-5" dirty="0">
                          <a:latin typeface="Times New Roman"/>
                          <a:cs typeface="Times New Roman"/>
                        </a:rPr>
                        <a:t> </a:t>
                      </a:r>
                      <a:r>
                        <a:rPr sz="900" spc="-15" dirty="0">
                          <a:latin typeface="Times New Roman"/>
                          <a:cs typeface="Times New Roman"/>
                        </a:rPr>
                        <a:t>w</a:t>
                      </a:r>
                      <a:r>
                        <a:rPr sz="900" dirty="0">
                          <a:latin typeface="Times New Roman"/>
                          <a:cs typeface="Times New Roman"/>
                        </a:rPr>
                        <a:t>ith</a:t>
                      </a:r>
                      <a:r>
                        <a:rPr sz="900" spc="5" dirty="0">
                          <a:latin typeface="Times New Roman"/>
                          <a:cs typeface="Times New Roman"/>
                        </a:rPr>
                        <a:t> </a:t>
                      </a:r>
                      <a:r>
                        <a:rPr sz="900" spc="-10" dirty="0">
                          <a:latin typeface="Times New Roman"/>
                          <a:cs typeface="Times New Roman"/>
                        </a:rPr>
                        <a:t>T</a:t>
                      </a:r>
                      <a:r>
                        <a:rPr sz="900" spc="-5" dirty="0">
                          <a:latin typeface="Times New Roman"/>
                          <a:cs typeface="Times New Roman"/>
                        </a:rPr>
                        <a:t>e</a:t>
                      </a:r>
                      <a:r>
                        <a:rPr sz="900" spc="5" dirty="0">
                          <a:latin typeface="Times New Roman"/>
                          <a:cs typeface="Times New Roman"/>
                        </a:rPr>
                        <a:t>n</a:t>
                      </a:r>
                      <a:r>
                        <a:rPr sz="900" dirty="0">
                          <a:latin typeface="Times New Roman"/>
                          <a:cs typeface="Times New Roman"/>
                        </a:rPr>
                        <a:t>ta</a:t>
                      </a:r>
                      <a:r>
                        <a:rPr sz="900" spc="-10" dirty="0">
                          <a:latin typeface="Times New Roman"/>
                          <a:cs typeface="Times New Roman"/>
                        </a:rPr>
                        <a:t>c</a:t>
                      </a:r>
                      <a:r>
                        <a:rPr sz="900" dirty="0">
                          <a:latin typeface="Times New Roman"/>
                          <a:cs typeface="Times New Roman"/>
                        </a:rPr>
                        <a:t>le </a:t>
                      </a:r>
                      <a:r>
                        <a:rPr sz="900" spc="10" dirty="0">
                          <a:latin typeface="Times New Roman"/>
                          <a:cs typeface="Times New Roman"/>
                        </a:rPr>
                        <a:t>P</a:t>
                      </a:r>
                      <a:r>
                        <a:rPr sz="900" dirty="0">
                          <a:latin typeface="Times New Roman"/>
                          <a:cs typeface="Times New Roman"/>
                        </a:rPr>
                        <a:t>r</a:t>
                      </a:r>
                      <a:r>
                        <a:rPr sz="900" spc="5" dirty="0">
                          <a:latin typeface="Times New Roman"/>
                          <a:cs typeface="Times New Roman"/>
                        </a:rPr>
                        <a:t>ob</a:t>
                      </a:r>
                      <a:r>
                        <a:rPr sz="900" dirty="0">
                          <a:latin typeface="Times New Roman"/>
                          <a:cs typeface="Times New Roman"/>
                        </a:rPr>
                        <a:t>e</a:t>
                      </a:r>
                      <a:endParaRPr sz="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85090" marR="106680">
                        <a:lnSpc>
                          <a:spcPct val="100000"/>
                        </a:lnSpc>
                      </a:pPr>
                      <a:r>
                        <a:rPr sz="900" spc="-15" dirty="0">
                          <a:latin typeface="Times New Roman"/>
                          <a:cs typeface="Times New Roman"/>
                        </a:rPr>
                        <a:t>A</a:t>
                      </a:r>
                      <a:r>
                        <a:rPr sz="900" spc="-5" dirty="0">
                          <a:latin typeface="Times New Roman"/>
                          <a:cs typeface="Times New Roman"/>
                        </a:rPr>
                        <a:t>NO</a:t>
                      </a:r>
                      <a:r>
                        <a:rPr sz="900" spc="5" dirty="0">
                          <a:latin typeface="Times New Roman"/>
                          <a:cs typeface="Times New Roman"/>
                        </a:rPr>
                        <a:t>V</a:t>
                      </a:r>
                      <a:r>
                        <a:rPr sz="900" dirty="0">
                          <a:latin typeface="Times New Roman"/>
                          <a:cs typeface="Times New Roman"/>
                        </a:rPr>
                        <a:t>A</a:t>
                      </a:r>
                      <a:r>
                        <a:rPr sz="900" spc="10" dirty="0">
                          <a:latin typeface="Times New Roman"/>
                          <a:cs typeface="Times New Roman"/>
                        </a:rPr>
                        <a:t> </a:t>
                      </a:r>
                      <a:r>
                        <a:rPr sz="900" spc="-5" dirty="0">
                          <a:latin typeface="Times New Roman"/>
                          <a:cs typeface="Times New Roman"/>
                        </a:rPr>
                        <a:t>s</a:t>
                      </a:r>
                      <a:r>
                        <a:rPr sz="900" dirty="0">
                          <a:latin typeface="Times New Roman"/>
                          <a:cs typeface="Times New Roman"/>
                        </a:rPr>
                        <a:t>h</a:t>
                      </a:r>
                      <a:r>
                        <a:rPr sz="900" spc="5" dirty="0">
                          <a:latin typeface="Times New Roman"/>
                          <a:cs typeface="Times New Roman"/>
                        </a:rPr>
                        <a:t>o</a:t>
                      </a:r>
                      <a:r>
                        <a:rPr sz="900" spc="-15" dirty="0">
                          <a:latin typeface="Times New Roman"/>
                          <a:cs typeface="Times New Roman"/>
                        </a:rPr>
                        <a:t>w</a:t>
                      </a:r>
                      <a:r>
                        <a:rPr sz="900" dirty="0">
                          <a:latin typeface="Times New Roman"/>
                          <a:cs typeface="Times New Roman"/>
                        </a:rPr>
                        <a:t>s</a:t>
                      </a:r>
                      <a:r>
                        <a:rPr sz="900" spc="-5" dirty="0">
                          <a:latin typeface="Times New Roman"/>
                          <a:cs typeface="Times New Roman"/>
                        </a:rPr>
                        <a:t> </a:t>
                      </a:r>
                      <a:r>
                        <a:rPr sz="900" dirty="0">
                          <a:latin typeface="Times New Roman"/>
                          <a:cs typeface="Times New Roman"/>
                        </a:rPr>
                        <a:t>a</a:t>
                      </a:r>
                      <a:r>
                        <a:rPr sz="900" spc="-5" dirty="0">
                          <a:latin typeface="Times New Roman"/>
                          <a:cs typeface="Times New Roman"/>
                        </a:rPr>
                        <a:t> </a:t>
                      </a:r>
                      <a:r>
                        <a:rPr sz="900" spc="20" dirty="0">
                          <a:latin typeface="Times New Roman"/>
                          <a:cs typeface="Times New Roman"/>
                        </a:rPr>
                        <a:t>P</a:t>
                      </a:r>
                      <a:r>
                        <a:rPr sz="900" dirty="0">
                          <a:latin typeface="Times New Roman"/>
                          <a:cs typeface="Times New Roman"/>
                        </a:rPr>
                        <a:t>- </a:t>
                      </a:r>
                      <a:r>
                        <a:rPr sz="900" spc="-10" dirty="0">
                          <a:latin typeface="Times New Roman"/>
                          <a:cs typeface="Times New Roman"/>
                        </a:rPr>
                        <a:t>v</a:t>
                      </a:r>
                      <a:r>
                        <a:rPr sz="900" spc="-5" dirty="0">
                          <a:latin typeface="Times New Roman"/>
                          <a:cs typeface="Times New Roman"/>
                        </a:rPr>
                        <a:t>a</a:t>
                      </a:r>
                      <a:r>
                        <a:rPr sz="900" dirty="0">
                          <a:latin typeface="Times New Roman"/>
                          <a:cs typeface="Times New Roman"/>
                        </a:rPr>
                        <a:t>l</a:t>
                      </a:r>
                      <a:r>
                        <a:rPr sz="900" spc="5" dirty="0">
                          <a:latin typeface="Times New Roman"/>
                          <a:cs typeface="Times New Roman"/>
                        </a:rPr>
                        <a:t>u</a:t>
                      </a:r>
                      <a:r>
                        <a:rPr sz="900" dirty="0">
                          <a:latin typeface="Times New Roman"/>
                          <a:cs typeface="Times New Roman"/>
                        </a:rPr>
                        <a:t>e</a:t>
                      </a:r>
                      <a:r>
                        <a:rPr sz="900" spc="-5" dirty="0">
                          <a:latin typeface="Times New Roman"/>
                          <a:cs typeface="Times New Roman"/>
                        </a:rPr>
                        <a:t> </a:t>
                      </a:r>
                      <a:r>
                        <a:rPr sz="900" dirty="0">
                          <a:latin typeface="Times New Roman"/>
                          <a:cs typeface="Times New Roman"/>
                        </a:rPr>
                        <a:t>=</a:t>
                      </a:r>
                      <a:r>
                        <a:rPr sz="900" spc="10" dirty="0">
                          <a:latin typeface="Times New Roman"/>
                          <a:cs typeface="Times New Roman"/>
                        </a:rPr>
                        <a:t> </a:t>
                      </a:r>
                      <a:r>
                        <a:rPr sz="900" spc="5" dirty="0">
                          <a:latin typeface="Times New Roman"/>
                          <a:cs typeface="Times New Roman"/>
                        </a:rPr>
                        <a:t>1</a:t>
                      </a:r>
                      <a:r>
                        <a:rPr sz="900" dirty="0">
                          <a:latin typeface="Times New Roman"/>
                          <a:cs typeface="Times New Roman"/>
                        </a:rPr>
                        <a:t>.</a:t>
                      </a:r>
                      <a:r>
                        <a:rPr sz="900" spc="5" dirty="0">
                          <a:latin typeface="Times New Roman"/>
                          <a:cs typeface="Times New Roman"/>
                        </a:rPr>
                        <a:t>93E</a:t>
                      </a:r>
                      <a:r>
                        <a:rPr sz="900" dirty="0">
                          <a:latin typeface="Times New Roman"/>
                          <a:cs typeface="Times New Roman"/>
                        </a:rPr>
                        <a:t>-</a:t>
                      </a:r>
                      <a:r>
                        <a:rPr sz="900" spc="5" dirty="0">
                          <a:latin typeface="Times New Roman"/>
                          <a:cs typeface="Times New Roman"/>
                        </a:rPr>
                        <a:t>06 </a:t>
                      </a:r>
                      <a:r>
                        <a:rPr sz="900" spc="-10" dirty="0">
                          <a:latin typeface="Times New Roman"/>
                          <a:cs typeface="Times New Roman"/>
                        </a:rPr>
                        <a:t>W</a:t>
                      </a:r>
                      <a:r>
                        <a:rPr sz="900" dirty="0">
                          <a:latin typeface="Times New Roman"/>
                          <a:cs typeface="Times New Roman"/>
                        </a:rPr>
                        <a:t>T </a:t>
                      </a:r>
                      <a:r>
                        <a:rPr sz="900" spc="-5" dirty="0">
                          <a:latin typeface="Times New Roman"/>
                          <a:cs typeface="Times New Roman"/>
                        </a:rPr>
                        <a:t>a</a:t>
                      </a:r>
                      <a:r>
                        <a:rPr sz="900" spc="5" dirty="0">
                          <a:latin typeface="Times New Roman"/>
                          <a:cs typeface="Times New Roman"/>
                        </a:rPr>
                        <a:t>n</a:t>
                      </a:r>
                      <a:r>
                        <a:rPr sz="900" dirty="0">
                          <a:latin typeface="Times New Roman"/>
                          <a:cs typeface="Times New Roman"/>
                        </a:rPr>
                        <a:t>d</a:t>
                      </a:r>
                      <a:r>
                        <a:rPr sz="900" spc="-5" dirty="0">
                          <a:latin typeface="Times New Roman"/>
                          <a:cs typeface="Times New Roman"/>
                        </a:rPr>
                        <a:t> </a:t>
                      </a:r>
                      <a:r>
                        <a:rPr sz="900" dirty="0">
                          <a:latin typeface="Times New Roman"/>
                          <a:cs typeface="Times New Roman"/>
                        </a:rPr>
                        <a:t>S</a:t>
                      </a:r>
                      <a:r>
                        <a:rPr sz="900" spc="-5" dirty="0">
                          <a:latin typeface="Times New Roman"/>
                          <a:cs typeface="Times New Roman"/>
                        </a:rPr>
                        <a:t>N</a:t>
                      </a:r>
                      <a:r>
                        <a:rPr sz="900" dirty="0">
                          <a:latin typeface="Times New Roman"/>
                          <a:cs typeface="Times New Roman"/>
                        </a:rPr>
                        <a:t>P </a:t>
                      </a:r>
                      <a:r>
                        <a:rPr sz="900" spc="-5" dirty="0">
                          <a:latin typeface="Times New Roman"/>
                          <a:cs typeface="Times New Roman"/>
                        </a:rPr>
                        <a:t>a</a:t>
                      </a:r>
                      <a:r>
                        <a:rPr sz="900" dirty="0">
                          <a:latin typeface="Times New Roman"/>
                          <a:cs typeface="Times New Roman"/>
                        </a:rPr>
                        <a:t>re </a:t>
                      </a:r>
                      <a:r>
                        <a:rPr sz="900" spc="5" dirty="0">
                          <a:latin typeface="Times New Roman"/>
                          <a:cs typeface="Times New Roman"/>
                        </a:rPr>
                        <a:t>h</a:t>
                      </a:r>
                      <a:r>
                        <a:rPr sz="900" spc="-5" dirty="0">
                          <a:latin typeface="Times New Roman"/>
                          <a:cs typeface="Times New Roman"/>
                        </a:rPr>
                        <a:t>a</a:t>
                      </a:r>
                      <a:r>
                        <a:rPr sz="900" spc="-10" dirty="0">
                          <a:latin typeface="Times New Roman"/>
                          <a:cs typeface="Times New Roman"/>
                        </a:rPr>
                        <a:t>v</a:t>
                      </a:r>
                      <a:r>
                        <a:rPr sz="900" dirty="0">
                          <a:latin typeface="Times New Roman"/>
                          <a:cs typeface="Times New Roman"/>
                        </a:rPr>
                        <a:t>e</a:t>
                      </a:r>
                      <a:r>
                        <a:rPr sz="900" spc="-5" dirty="0">
                          <a:latin typeface="Times New Roman"/>
                          <a:cs typeface="Times New Roman"/>
                        </a:rPr>
                        <a:t> si</a:t>
                      </a:r>
                      <a:r>
                        <a:rPr sz="900" spc="-10" dirty="0">
                          <a:latin typeface="Times New Roman"/>
                          <a:cs typeface="Times New Roman"/>
                        </a:rPr>
                        <a:t>g</a:t>
                      </a:r>
                      <a:r>
                        <a:rPr sz="900" spc="5" dirty="0">
                          <a:latin typeface="Times New Roman"/>
                          <a:cs typeface="Times New Roman"/>
                        </a:rPr>
                        <a:t>n</a:t>
                      </a:r>
                      <a:r>
                        <a:rPr sz="900" dirty="0">
                          <a:latin typeface="Times New Roman"/>
                          <a:cs typeface="Times New Roman"/>
                        </a:rPr>
                        <a:t>i</a:t>
                      </a:r>
                      <a:r>
                        <a:rPr sz="900" spc="-10" dirty="0">
                          <a:latin typeface="Times New Roman"/>
                          <a:cs typeface="Times New Roman"/>
                        </a:rPr>
                        <a:t>f</a:t>
                      </a:r>
                      <a:r>
                        <a:rPr sz="900" dirty="0">
                          <a:latin typeface="Times New Roman"/>
                          <a:cs typeface="Times New Roman"/>
                        </a:rPr>
                        <a:t>ic</a:t>
                      </a:r>
                      <a:r>
                        <a:rPr sz="900" spc="-10" dirty="0">
                          <a:latin typeface="Times New Roman"/>
                          <a:cs typeface="Times New Roman"/>
                        </a:rPr>
                        <a:t>a</a:t>
                      </a:r>
                      <a:r>
                        <a:rPr sz="900" spc="5" dirty="0">
                          <a:latin typeface="Times New Roman"/>
                          <a:cs typeface="Times New Roman"/>
                        </a:rPr>
                        <a:t>n</a:t>
                      </a:r>
                      <a:r>
                        <a:rPr sz="900" dirty="0">
                          <a:latin typeface="Times New Roman"/>
                          <a:cs typeface="Times New Roman"/>
                        </a:rPr>
                        <a:t>tly di</a:t>
                      </a:r>
                      <a:r>
                        <a:rPr sz="900" spc="-15" dirty="0">
                          <a:latin typeface="Times New Roman"/>
                          <a:cs typeface="Times New Roman"/>
                        </a:rPr>
                        <a:t>ff</a:t>
                      </a:r>
                      <a:r>
                        <a:rPr sz="900" spc="-5" dirty="0">
                          <a:latin typeface="Times New Roman"/>
                          <a:cs typeface="Times New Roman"/>
                        </a:rPr>
                        <a:t>e</a:t>
                      </a:r>
                      <a:r>
                        <a:rPr sz="900" dirty="0">
                          <a:latin typeface="Times New Roman"/>
                          <a:cs typeface="Times New Roman"/>
                        </a:rPr>
                        <a:t>r</a:t>
                      </a:r>
                      <a:r>
                        <a:rPr sz="900" spc="-10" dirty="0">
                          <a:latin typeface="Times New Roman"/>
                          <a:cs typeface="Times New Roman"/>
                        </a:rPr>
                        <a:t>e</a:t>
                      </a:r>
                      <a:r>
                        <a:rPr sz="900" dirty="0">
                          <a:latin typeface="Times New Roman"/>
                          <a:cs typeface="Times New Roman"/>
                        </a:rPr>
                        <a:t>nt</a:t>
                      </a:r>
                      <a:r>
                        <a:rPr sz="900" spc="15" dirty="0">
                          <a:latin typeface="Times New Roman"/>
                          <a:cs typeface="Times New Roman"/>
                        </a:rPr>
                        <a:t> </a:t>
                      </a:r>
                      <a:r>
                        <a:rPr sz="900" dirty="0">
                          <a:latin typeface="Times New Roman"/>
                          <a:cs typeface="Times New Roman"/>
                        </a:rPr>
                        <a:t>i</a:t>
                      </a:r>
                      <a:r>
                        <a:rPr sz="900" spc="-20" dirty="0">
                          <a:latin typeface="Times New Roman"/>
                          <a:cs typeface="Times New Roman"/>
                        </a:rPr>
                        <a:t>m</a:t>
                      </a:r>
                      <a:r>
                        <a:rPr sz="900" dirty="0">
                          <a:latin typeface="Times New Roman"/>
                          <a:cs typeface="Times New Roman"/>
                        </a:rPr>
                        <a:t>p</a:t>
                      </a:r>
                      <a:r>
                        <a:rPr sz="900" spc="-5" dirty="0">
                          <a:latin typeface="Times New Roman"/>
                          <a:cs typeface="Times New Roman"/>
                        </a:rPr>
                        <a:t>e</a:t>
                      </a:r>
                      <a:r>
                        <a:rPr sz="900" dirty="0">
                          <a:latin typeface="Times New Roman"/>
                          <a:cs typeface="Times New Roman"/>
                        </a:rPr>
                        <a:t>d</a:t>
                      </a:r>
                      <a:r>
                        <a:rPr sz="900" spc="-5" dirty="0">
                          <a:latin typeface="Times New Roman"/>
                          <a:cs typeface="Times New Roman"/>
                        </a:rPr>
                        <a:t>a</a:t>
                      </a:r>
                      <a:r>
                        <a:rPr sz="900" dirty="0">
                          <a:latin typeface="Times New Roman"/>
                          <a:cs typeface="Times New Roman"/>
                        </a:rPr>
                        <a:t>n</a:t>
                      </a:r>
                      <a:r>
                        <a:rPr sz="900" spc="-5" dirty="0">
                          <a:latin typeface="Times New Roman"/>
                          <a:cs typeface="Times New Roman"/>
                        </a:rPr>
                        <a:t>c</a:t>
                      </a:r>
                      <a:r>
                        <a:rPr sz="900" dirty="0">
                          <a:latin typeface="Times New Roman"/>
                          <a:cs typeface="Times New Roman"/>
                        </a:rPr>
                        <a:t>e</a:t>
                      </a:r>
                      <a:endParaRPr sz="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85090" marR="186690">
                        <a:lnSpc>
                          <a:spcPct val="100000"/>
                        </a:lnSpc>
                      </a:pPr>
                      <a:r>
                        <a:rPr sz="900" dirty="0">
                          <a:latin typeface="Times New Roman"/>
                          <a:cs typeface="Times New Roman"/>
                        </a:rPr>
                        <a:t>R</a:t>
                      </a:r>
                      <a:r>
                        <a:rPr sz="900" spc="-5" dirty="0">
                          <a:latin typeface="Times New Roman"/>
                          <a:cs typeface="Times New Roman"/>
                        </a:rPr>
                        <a:t>e</a:t>
                      </a:r>
                      <a:r>
                        <a:rPr sz="900" spc="5" dirty="0">
                          <a:latin typeface="Times New Roman"/>
                          <a:cs typeface="Times New Roman"/>
                        </a:rPr>
                        <a:t>qu</a:t>
                      </a:r>
                      <a:r>
                        <a:rPr sz="900" dirty="0">
                          <a:latin typeface="Times New Roman"/>
                          <a:cs typeface="Times New Roman"/>
                        </a:rPr>
                        <a:t>ires i</a:t>
                      </a:r>
                      <a:r>
                        <a:rPr sz="900" spc="-15" dirty="0">
                          <a:latin typeface="Times New Roman"/>
                          <a:cs typeface="Times New Roman"/>
                        </a:rPr>
                        <a:t>m</a:t>
                      </a:r>
                      <a:r>
                        <a:rPr sz="900" spc="-20" dirty="0">
                          <a:latin typeface="Times New Roman"/>
                          <a:cs typeface="Times New Roman"/>
                        </a:rPr>
                        <a:t>m</a:t>
                      </a:r>
                      <a:r>
                        <a:rPr sz="900" spc="5" dirty="0">
                          <a:latin typeface="Times New Roman"/>
                          <a:cs typeface="Times New Roman"/>
                        </a:rPr>
                        <a:t>ob</a:t>
                      </a:r>
                      <a:r>
                        <a:rPr sz="900" dirty="0">
                          <a:latin typeface="Times New Roman"/>
                          <a:cs typeface="Times New Roman"/>
                        </a:rPr>
                        <a:t>iliz</a:t>
                      </a:r>
                      <a:r>
                        <a:rPr sz="900" spc="-10" dirty="0">
                          <a:latin typeface="Times New Roman"/>
                          <a:cs typeface="Times New Roman"/>
                        </a:rPr>
                        <a:t>a</a:t>
                      </a:r>
                      <a:r>
                        <a:rPr sz="900" dirty="0">
                          <a:latin typeface="Times New Roman"/>
                          <a:cs typeface="Times New Roman"/>
                        </a:rPr>
                        <a:t>ti</a:t>
                      </a:r>
                      <a:r>
                        <a:rPr sz="900" spc="5" dirty="0">
                          <a:latin typeface="Times New Roman"/>
                          <a:cs typeface="Times New Roman"/>
                        </a:rPr>
                        <a:t>o</a:t>
                      </a:r>
                      <a:r>
                        <a:rPr sz="900" dirty="0">
                          <a:latin typeface="Times New Roman"/>
                          <a:cs typeface="Times New Roman"/>
                        </a:rPr>
                        <a:t>n </a:t>
                      </a:r>
                      <a:r>
                        <a:rPr sz="900" spc="5" dirty="0">
                          <a:latin typeface="Times New Roman"/>
                          <a:cs typeface="Times New Roman"/>
                        </a:rPr>
                        <a:t>o</a:t>
                      </a:r>
                      <a:r>
                        <a:rPr sz="900" dirty="0">
                          <a:latin typeface="Times New Roman"/>
                          <a:cs typeface="Times New Roman"/>
                        </a:rPr>
                        <a:t>f</a:t>
                      </a:r>
                      <a:r>
                        <a:rPr sz="900" spc="-10" dirty="0">
                          <a:latin typeface="Times New Roman"/>
                          <a:cs typeface="Times New Roman"/>
                        </a:rPr>
                        <a:t> </a:t>
                      </a:r>
                      <a:r>
                        <a:rPr sz="900" spc="5" dirty="0">
                          <a:latin typeface="Times New Roman"/>
                          <a:cs typeface="Times New Roman"/>
                        </a:rPr>
                        <a:t>p</a:t>
                      </a:r>
                      <a:r>
                        <a:rPr sz="900" dirty="0">
                          <a:latin typeface="Times New Roman"/>
                          <a:cs typeface="Times New Roman"/>
                        </a:rPr>
                        <a:t>r</a:t>
                      </a:r>
                      <a:r>
                        <a:rPr sz="900" spc="5" dirty="0">
                          <a:latin typeface="Times New Roman"/>
                          <a:cs typeface="Times New Roman"/>
                        </a:rPr>
                        <a:t>o</a:t>
                      </a:r>
                      <a:r>
                        <a:rPr sz="900" dirty="0">
                          <a:latin typeface="Times New Roman"/>
                          <a:cs typeface="Times New Roman"/>
                        </a:rPr>
                        <a:t>tein r</a:t>
                      </a:r>
                      <a:r>
                        <a:rPr sz="900" spc="-5" dirty="0">
                          <a:latin typeface="Times New Roman"/>
                          <a:cs typeface="Times New Roman"/>
                        </a:rPr>
                        <a:t>ec</a:t>
                      </a:r>
                      <a:r>
                        <a:rPr sz="900" spc="5" dirty="0">
                          <a:latin typeface="Times New Roman"/>
                          <a:cs typeface="Times New Roman"/>
                        </a:rPr>
                        <a:t>o</a:t>
                      </a:r>
                      <a:r>
                        <a:rPr sz="900" spc="-10" dirty="0">
                          <a:latin typeface="Times New Roman"/>
                          <a:cs typeface="Times New Roman"/>
                        </a:rPr>
                        <a:t>g</a:t>
                      </a:r>
                      <a:r>
                        <a:rPr sz="900" spc="5" dirty="0">
                          <a:latin typeface="Times New Roman"/>
                          <a:cs typeface="Times New Roman"/>
                        </a:rPr>
                        <a:t>n</a:t>
                      </a:r>
                      <a:r>
                        <a:rPr sz="900" dirty="0">
                          <a:latin typeface="Times New Roman"/>
                          <a:cs typeface="Times New Roman"/>
                        </a:rPr>
                        <a:t>iti</a:t>
                      </a:r>
                      <a:r>
                        <a:rPr sz="900" spc="5" dirty="0">
                          <a:latin typeface="Times New Roman"/>
                          <a:cs typeface="Times New Roman"/>
                        </a:rPr>
                        <a:t>o</a:t>
                      </a:r>
                      <a:r>
                        <a:rPr sz="900" dirty="0">
                          <a:latin typeface="Times New Roman"/>
                          <a:cs typeface="Times New Roman"/>
                        </a:rPr>
                        <a:t>n </a:t>
                      </a:r>
                      <a:r>
                        <a:rPr sz="900" spc="-5" dirty="0">
                          <a:latin typeface="Times New Roman"/>
                          <a:cs typeface="Times New Roman"/>
                        </a:rPr>
                        <a:t>e</a:t>
                      </a:r>
                      <a:r>
                        <a:rPr sz="900" dirty="0">
                          <a:latin typeface="Times New Roman"/>
                          <a:cs typeface="Times New Roman"/>
                        </a:rPr>
                        <a:t>l</a:t>
                      </a:r>
                      <a:r>
                        <a:rPr sz="900" spc="-5" dirty="0">
                          <a:latin typeface="Times New Roman"/>
                          <a:cs typeface="Times New Roman"/>
                        </a:rPr>
                        <a:t>e</a:t>
                      </a:r>
                      <a:r>
                        <a:rPr sz="900" spc="-20" dirty="0">
                          <a:latin typeface="Times New Roman"/>
                          <a:cs typeface="Times New Roman"/>
                        </a:rPr>
                        <a:t>m</a:t>
                      </a:r>
                      <a:r>
                        <a:rPr sz="900" spc="-5" dirty="0">
                          <a:latin typeface="Times New Roman"/>
                          <a:cs typeface="Times New Roman"/>
                        </a:rPr>
                        <a:t>e</a:t>
                      </a:r>
                      <a:r>
                        <a:rPr sz="900" dirty="0">
                          <a:latin typeface="Times New Roman"/>
                          <a:cs typeface="Times New Roman"/>
                        </a:rPr>
                        <a:t>nts.</a:t>
                      </a:r>
                      <a:endParaRPr sz="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44450">
                        <a:lnSpc>
                          <a:spcPct val="100000"/>
                        </a:lnSpc>
                      </a:pPr>
                      <a:r>
                        <a:rPr sz="900" spc="-5" dirty="0">
                          <a:latin typeface="Calibri"/>
                          <a:cs typeface="Calibri"/>
                        </a:rPr>
                        <a:t>20*</a:t>
                      </a:r>
                      <a:r>
                        <a:rPr sz="900" spc="5" dirty="0">
                          <a:latin typeface="Times New Roman"/>
                          <a:cs typeface="Times New Roman"/>
                        </a:rPr>
                        <a:t>10</a:t>
                      </a:r>
                      <a:r>
                        <a:rPr sz="900" baseline="27777" dirty="0">
                          <a:latin typeface="Times New Roman"/>
                          <a:cs typeface="Times New Roman"/>
                        </a:rPr>
                        <a:t>-9</a:t>
                      </a:r>
                      <a:endParaRPr sz="900" baseline="27777">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7980" rIns="0" bIns="0" rtlCol="0">
            <a:spAutoFit/>
          </a:bodyPr>
          <a:lstStyle/>
          <a:p>
            <a:pPr marL="654050">
              <a:lnSpc>
                <a:spcPts val="5260"/>
              </a:lnSpc>
            </a:pPr>
            <a:r>
              <a:rPr spc="-5" dirty="0"/>
              <a:t>Futur</a:t>
            </a:r>
            <a:r>
              <a:rPr dirty="0"/>
              <a:t>e</a:t>
            </a:r>
            <a:r>
              <a:rPr spc="5" dirty="0">
                <a:latin typeface="Times New Roman"/>
                <a:cs typeface="Times New Roman"/>
              </a:rPr>
              <a:t> </a:t>
            </a:r>
            <a:r>
              <a:rPr spc="-20" dirty="0"/>
              <a:t>W</a:t>
            </a:r>
            <a:r>
              <a:rPr dirty="0"/>
              <a:t>ork</a:t>
            </a:r>
            <a:r>
              <a:rPr dirty="0">
                <a:latin typeface="Times New Roman"/>
                <a:cs typeface="Times New Roman"/>
              </a:rPr>
              <a:t> </a:t>
            </a:r>
            <a:r>
              <a:rPr dirty="0"/>
              <a:t>&amp;</a:t>
            </a:r>
            <a:r>
              <a:rPr spc="-20" dirty="0">
                <a:latin typeface="Times New Roman"/>
                <a:cs typeface="Times New Roman"/>
              </a:rPr>
              <a:t> </a:t>
            </a:r>
            <a:r>
              <a:rPr dirty="0"/>
              <a:t>Co</a:t>
            </a:r>
            <a:r>
              <a:rPr spc="10" dirty="0"/>
              <a:t>n</a:t>
            </a:r>
            <a:r>
              <a:rPr dirty="0"/>
              <a:t>clusi</a:t>
            </a:r>
            <a:r>
              <a:rPr spc="5" dirty="0"/>
              <a:t>o</a:t>
            </a:r>
            <a:r>
              <a:rPr dirty="0"/>
              <a:t>n</a:t>
            </a:r>
          </a:p>
        </p:txBody>
      </p:sp>
      <p:sp>
        <p:nvSpPr>
          <p:cNvPr id="3" name="object 3"/>
          <p:cNvSpPr txBox="1"/>
          <p:nvPr/>
        </p:nvSpPr>
        <p:spPr>
          <a:xfrm>
            <a:off x="1298195" y="2323087"/>
            <a:ext cx="3009900" cy="868680"/>
          </a:xfrm>
          <a:prstGeom prst="rect">
            <a:avLst/>
          </a:prstGeom>
        </p:spPr>
        <p:txBody>
          <a:bodyPr vert="horz" wrap="square" lIns="0" tIns="0" rIns="0" bIns="0" rtlCol="0">
            <a:spAutoFit/>
          </a:bodyPr>
          <a:lstStyle/>
          <a:p>
            <a:pPr marL="299085" marR="5080" indent="-287020">
              <a:lnSpc>
                <a:spcPct val="100000"/>
              </a:lnSpc>
              <a:tabLst>
                <a:tab pos="299085" algn="l"/>
              </a:tabLst>
            </a:pPr>
            <a:r>
              <a:rPr sz="1950" dirty="0">
                <a:latin typeface="Times New Roman"/>
                <a:cs typeface="Times New Roman"/>
              </a:rPr>
              <a:t>–	Repla</a:t>
            </a:r>
            <a:r>
              <a:rPr sz="1950" spc="-10" dirty="0">
                <a:latin typeface="Times New Roman"/>
                <a:cs typeface="Times New Roman"/>
              </a:rPr>
              <a:t>c</a:t>
            </a:r>
            <a:r>
              <a:rPr sz="1950" dirty="0">
                <a:latin typeface="Times New Roman"/>
                <a:cs typeface="Times New Roman"/>
              </a:rPr>
              <a:t>e</a:t>
            </a:r>
            <a:r>
              <a:rPr sz="1950" spc="-40" dirty="0">
                <a:latin typeface="Times New Roman"/>
                <a:cs typeface="Times New Roman"/>
              </a:rPr>
              <a:t> </a:t>
            </a:r>
            <a:r>
              <a:rPr sz="1950" dirty="0">
                <a:latin typeface="Times New Roman"/>
                <a:cs typeface="Times New Roman"/>
              </a:rPr>
              <a:t>TP</a:t>
            </a:r>
            <a:r>
              <a:rPr sz="1950" spc="-5" dirty="0">
                <a:latin typeface="Times New Roman"/>
                <a:cs typeface="Times New Roman"/>
              </a:rPr>
              <a:t> wit</a:t>
            </a:r>
            <a:r>
              <a:rPr sz="1950" dirty="0">
                <a:latin typeface="Times New Roman"/>
                <a:cs typeface="Times New Roman"/>
              </a:rPr>
              <a:t>h</a:t>
            </a:r>
            <a:r>
              <a:rPr sz="1950" spc="-20" dirty="0">
                <a:latin typeface="Times New Roman"/>
                <a:cs typeface="Times New Roman"/>
              </a:rPr>
              <a:t> </a:t>
            </a:r>
            <a:r>
              <a:rPr sz="1950" spc="-35" dirty="0">
                <a:latin typeface="Times New Roman"/>
                <a:cs typeface="Times New Roman"/>
              </a:rPr>
              <a:t>m</a:t>
            </a:r>
            <a:r>
              <a:rPr sz="1950" dirty="0">
                <a:latin typeface="Times New Roman"/>
                <a:cs typeface="Times New Roman"/>
              </a:rPr>
              <a:t>ol</a:t>
            </a:r>
            <a:r>
              <a:rPr sz="1950" spc="-10" dirty="0">
                <a:latin typeface="Times New Roman"/>
                <a:cs typeface="Times New Roman"/>
              </a:rPr>
              <a:t>e</a:t>
            </a:r>
            <a:r>
              <a:rPr sz="1950" dirty="0">
                <a:latin typeface="Times New Roman"/>
                <a:cs typeface="Times New Roman"/>
              </a:rPr>
              <a:t>cul</a:t>
            </a:r>
            <a:r>
              <a:rPr sz="1950" spc="-10" dirty="0">
                <a:latin typeface="Times New Roman"/>
                <a:cs typeface="Times New Roman"/>
              </a:rPr>
              <a:t>a</a:t>
            </a:r>
            <a:r>
              <a:rPr sz="1950" dirty="0">
                <a:latin typeface="Times New Roman"/>
                <a:cs typeface="Times New Roman"/>
              </a:rPr>
              <a:t>r be</a:t>
            </a:r>
            <a:r>
              <a:rPr sz="1950" spc="-10" dirty="0">
                <a:latin typeface="Times New Roman"/>
                <a:cs typeface="Times New Roman"/>
              </a:rPr>
              <a:t>a</a:t>
            </a:r>
            <a:r>
              <a:rPr sz="1950" dirty="0">
                <a:latin typeface="Times New Roman"/>
                <a:cs typeface="Times New Roman"/>
              </a:rPr>
              <a:t>con</a:t>
            </a:r>
            <a:r>
              <a:rPr sz="1950" spc="-30" dirty="0">
                <a:latin typeface="Times New Roman"/>
                <a:cs typeface="Times New Roman"/>
              </a:rPr>
              <a:t> </a:t>
            </a:r>
            <a:r>
              <a:rPr sz="1950" dirty="0">
                <a:latin typeface="Times New Roman"/>
                <a:cs typeface="Times New Roman"/>
              </a:rPr>
              <a:t>that</a:t>
            </a:r>
            <a:r>
              <a:rPr sz="1950" spc="-30" dirty="0">
                <a:latin typeface="Times New Roman"/>
                <a:cs typeface="Times New Roman"/>
              </a:rPr>
              <a:t> </a:t>
            </a:r>
            <a:r>
              <a:rPr sz="1950" dirty="0">
                <a:latin typeface="Times New Roman"/>
                <a:cs typeface="Times New Roman"/>
              </a:rPr>
              <a:t>is</a:t>
            </a:r>
            <a:r>
              <a:rPr sz="1950" spc="-10" dirty="0">
                <a:latin typeface="Times New Roman"/>
                <a:cs typeface="Times New Roman"/>
              </a:rPr>
              <a:t> </a:t>
            </a:r>
            <a:r>
              <a:rPr sz="1950" dirty="0">
                <a:latin typeface="Times New Roman"/>
                <a:cs typeface="Times New Roman"/>
              </a:rPr>
              <a:t>truly</a:t>
            </a:r>
            <a:r>
              <a:rPr sz="1950" spc="-20" dirty="0">
                <a:latin typeface="Times New Roman"/>
                <a:cs typeface="Times New Roman"/>
              </a:rPr>
              <a:t> </a:t>
            </a:r>
            <a:r>
              <a:rPr sz="1950" dirty="0">
                <a:latin typeface="Times New Roman"/>
                <a:cs typeface="Times New Roman"/>
              </a:rPr>
              <a:t>cost e</a:t>
            </a:r>
            <a:r>
              <a:rPr sz="1950" spc="-20" dirty="0">
                <a:latin typeface="Times New Roman"/>
                <a:cs typeface="Times New Roman"/>
              </a:rPr>
              <a:t>ff</a:t>
            </a:r>
            <a:r>
              <a:rPr sz="1950" dirty="0">
                <a:latin typeface="Times New Roman"/>
                <a:cs typeface="Times New Roman"/>
              </a:rPr>
              <a:t>i</a:t>
            </a:r>
            <a:r>
              <a:rPr sz="1950" spc="-10" dirty="0">
                <a:latin typeface="Times New Roman"/>
                <a:cs typeface="Times New Roman"/>
              </a:rPr>
              <a:t>c</a:t>
            </a:r>
            <a:r>
              <a:rPr sz="1950" dirty="0">
                <a:latin typeface="Times New Roman"/>
                <a:cs typeface="Times New Roman"/>
              </a:rPr>
              <a:t>i</a:t>
            </a:r>
            <a:r>
              <a:rPr sz="1950" spc="-10" dirty="0">
                <a:latin typeface="Times New Roman"/>
                <a:cs typeface="Times New Roman"/>
              </a:rPr>
              <a:t>e</a:t>
            </a:r>
            <a:r>
              <a:rPr sz="1950" dirty="0">
                <a:latin typeface="Times New Roman"/>
                <a:cs typeface="Times New Roman"/>
              </a:rPr>
              <a:t>nt.</a:t>
            </a:r>
            <a:endParaRPr sz="1950">
              <a:latin typeface="Times New Roman"/>
              <a:cs typeface="Times New Roman"/>
            </a:endParaRPr>
          </a:p>
        </p:txBody>
      </p:sp>
      <p:sp>
        <p:nvSpPr>
          <p:cNvPr id="4" name="object 4"/>
          <p:cNvSpPr txBox="1"/>
          <p:nvPr/>
        </p:nvSpPr>
        <p:spPr>
          <a:xfrm>
            <a:off x="841050" y="3273819"/>
            <a:ext cx="2580005" cy="988060"/>
          </a:xfrm>
          <a:prstGeom prst="rect">
            <a:avLst/>
          </a:prstGeom>
        </p:spPr>
        <p:txBody>
          <a:bodyPr vert="horz" wrap="square" lIns="0" tIns="0" rIns="0" bIns="0" rtlCol="0">
            <a:spAutoFit/>
          </a:bodyPr>
          <a:lstStyle/>
          <a:p>
            <a:pPr marL="355600" indent="-342900">
              <a:lnSpc>
                <a:spcPct val="100000"/>
              </a:lnSpc>
              <a:buFont typeface="Times New Roman"/>
              <a:buChar char="•"/>
              <a:tabLst>
                <a:tab pos="355600" algn="l"/>
              </a:tabLst>
            </a:pPr>
            <a:r>
              <a:rPr sz="1950" spc="-5" dirty="0">
                <a:latin typeface="Times New Roman"/>
                <a:cs typeface="Times New Roman"/>
              </a:rPr>
              <a:t>H</a:t>
            </a:r>
            <a:r>
              <a:rPr sz="1950" dirty="0">
                <a:latin typeface="Times New Roman"/>
                <a:cs typeface="Times New Roman"/>
              </a:rPr>
              <a:t>u</a:t>
            </a:r>
            <a:r>
              <a:rPr sz="1950" spc="-35" dirty="0">
                <a:latin typeface="Times New Roman"/>
                <a:cs typeface="Times New Roman"/>
              </a:rPr>
              <a:t>m</a:t>
            </a:r>
            <a:r>
              <a:rPr sz="1950" dirty="0">
                <a:latin typeface="Times New Roman"/>
                <a:cs typeface="Times New Roman"/>
              </a:rPr>
              <a:t>an blood</a:t>
            </a:r>
            <a:r>
              <a:rPr sz="1950" spc="-40" dirty="0">
                <a:latin typeface="Times New Roman"/>
                <a:cs typeface="Times New Roman"/>
              </a:rPr>
              <a:t> </a:t>
            </a:r>
            <a:r>
              <a:rPr sz="1950" dirty="0">
                <a:latin typeface="Times New Roman"/>
                <a:cs typeface="Times New Roman"/>
              </a:rPr>
              <a:t>t</a:t>
            </a:r>
            <a:r>
              <a:rPr sz="1950" spc="-10" dirty="0">
                <a:latin typeface="Times New Roman"/>
                <a:cs typeface="Times New Roman"/>
              </a:rPr>
              <a:t>e</a:t>
            </a:r>
            <a:r>
              <a:rPr sz="1950" spc="-5" dirty="0">
                <a:latin typeface="Times New Roman"/>
                <a:cs typeface="Times New Roman"/>
              </a:rPr>
              <a:t>s</a:t>
            </a:r>
            <a:r>
              <a:rPr sz="1950" spc="-10" dirty="0">
                <a:latin typeface="Times New Roman"/>
                <a:cs typeface="Times New Roman"/>
              </a:rPr>
              <a:t>t</a:t>
            </a:r>
            <a:r>
              <a:rPr sz="1950" dirty="0">
                <a:latin typeface="Times New Roman"/>
                <a:cs typeface="Times New Roman"/>
              </a:rPr>
              <a:t>ing</a:t>
            </a:r>
            <a:endParaRPr sz="1950">
              <a:latin typeface="Times New Roman"/>
              <a:cs typeface="Times New Roman"/>
            </a:endParaRPr>
          </a:p>
          <a:p>
            <a:pPr marL="469265">
              <a:lnSpc>
                <a:spcPct val="100000"/>
              </a:lnSpc>
              <a:spcBef>
                <a:spcPts val="470"/>
              </a:spcBef>
              <a:tabLst>
                <a:tab pos="756285" algn="l"/>
              </a:tabLst>
            </a:pPr>
            <a:r>
              <a:rPr sz="1950" dirty="0">
                <a:latin typeface="Times New Roman"/>
                <a:cs typeface="Times New Roman"/>
              </a:rPr>
              <a:t>–	C</a:t>
            </a:r>
            <a:r>
              <a:rPr sz="1950" spc="5" dirty="0">
                <a:latin typeface="Times New Roman"/>
                <a:cs typeface="Times New Roman"/>
              </a:rPr>
              <a:t>o</a:t>
            </a:r>
            <a:r>
              <a:rPr sz="1950" spc="-35" dirty="0">
                <a:latin typeface="Times New Roman"/>
                <a:cs typeface="Times New Roman"/>
              </a:rPr>
              <a:t>m</a:t>
            </a:r>
            <a:r>
              <a:rPr sz="1950" dirty="0">
                <a:latin typeface="Times New Roman"/>
                <a:cs typeface="Times New Roman"/>
              </a:rPr>
              <a:t>pl</a:t>
            </a:r>
            <a:r>
              <a:rPr sz="1950" spc="-10" dirty="0">
                <a:latin typeface="Times New Roman"/>
                <a:cs typeface="Times New Roman"/>
              </a:rPr>
              <a:t>e</a:t>
            </a:r>
            <a:r>
              <a:rPr sz="1950" dirty="0">
                <a:latin typeface="Times New Roman"/>
                <a:cs typeface="Times New Roman"/>
              </a:rPr>
              <a:t>x</a:t>
            </a:r>
            <a:r>
              <a:rPr sz="1950" spc="-20" dirty="0">
                <a:latin typeface="Times New Roman"/>
                <a:cs typeface="Times New Roman"/>
              </a:rPr>
              <a:t> </a:t>
            </a:r>
            <a:r>
              <a:rPr sz="1950" spc="-5" dirty="0">
                <a:latin typeface="Times New Roman"/>
                <a:cs typeface="Times New Roman"/>
              </a:rPr>
              <a:t>S</a:t>
            </a:r>
            <a:r>
              <a:rPr sz="1950" spc="5" dirty="0">
                <a:latin typeface="Times New Roman"/>
                <a:cs typeface="Times New Roman"/>
              </a:rPr>
              <a:t>o</a:t>
            </a:r>
            <a:r>
              <a:rPr sz="1950" dirty="0">
                <a:latin typeface="Times New Roman"/>
                <a:cs typeface="Times New Roman"/>
              </a:rPr>
              <a:t>lution</a:t>
            </a:r>
            <a:endParaRPr sz="1950">
              <a:latin typeface="Times New Roman"/>
              <a:cs typeface="Times New Roman"/>
            </a:endParaRPr>
          </a:p>
          <a:p>
            <a:pPr marL="355600" indent="-342900">
              <a:lnSpc>
                <a:spcPct val="100000"/>
              </a:lnSpc>
              <a:spcBef>
                <a:spcPts val="465"/>
              </a:spcBef>
              <a:buFont typeface="Times New Roman"/>
              <a:buChar char="•"/>
              <a:tabLst>
                <a:tab pos="355600" algn="l"/>
              </a:tabLst>
            </a:pPr>
            <a:r>
              <a:rPr sz="1950" spc="-5" dirty="0">
                <a:latin typeface="Times New Roman"/>
                <a:cs typeface="Times New Roman"/>
              </a:rPr>
              <a:t>M</a:t>
            </a:r>
            <a:r>
              <a:rPr sz="1950" spc="5" dirty="0">
                <a:latin typeface="Times New Roman"/>
                <a:cs typeface="Times New Roman"/>
              </a:rPr>
              <a:t>u</a:t>
            </a:r>
            <a:r>
              <a:rPr sz="1950" dirty="0">
                <a:latin typeface="Times New Roman"/>
                <a:cs typeface="Times New Roman"/>
              </a:rPr>
              <a:t>l</a:t>
            </a:r>
            <a:r>
              <a:rPr sz="1950" spc="-10" dirty="0">
                <a:latin typeface="Times New Roman"/>
                <a:cs typeface="Times New Roman"/>
              </a:rPr>
              <a:t>t</a:t>
            </a:r>
            <a:r>
              <a:rPr sz="1950" dirty="0">
                <a:latin typeface="Times New Roman"/>
                <a:cs typeface="Times New Roman"/>
              </a:rPr>
              <a:t>ipl</a:t>
            </a:r>
            <a:r>
              <a:rPr sz="1950" spc="-10" dirty="0">
                <a:latin typeface="Times New Roman"/>
                <a:cs typeface="Times New Roman"/>
              </a:rPr>
              <a:t>e</a:t>
            </a:r>
            <a:r>
              <a:rPr sz="1950" dirty="0">
                <a:latin typeface="Times New Roman"/>
                <a:cs typeface="Times New Roman"/>
              </a:rPr>
              <a:t>x</a:t>
            </a:r>
            <a:r>
              <a:rPr sz="1950" spc="-20" dirty="0">
                <a:latin typeface="Times New Roman"/>
                <a:cs typeface="Times New Roman"/>
              </a:rPr>
              <a:t>i</a:t>
            </a:r>
            <a:r>
              <a:rPr sz="1950" dirty="0">
                <a:latin typeface="Times New Roman"/>
                <a:cs typeface="Times New Roman"/>
              </a:rPr>
              <a:t>ng</a:t>
            </a:r>
            <a:endParaRPr sz="1950">
              <a:latin typeface="Times New Roman"/>
              <a:cs typeface="Times New Roman"/>
            </a:endParaRPr>
          </a:p>
        </p:txBody>
      </p:sp>
      <p:sp>
        <p:nvSpPr>
          <p:cNvPr id="5" name="object 5"/>
          <p:cNvSpPr txBox="1"/>
          <p:nvPr/>
        </p:nvSpPr>
        <p:spPr>
          <a:xfrm>
            <a:off x="1298195" y="4344167"/>
            <a:ext cx="2995930" cy="571500"/>
          </a:xfrm>
          <a:prstGeom prst="rect">
            <a:avLst/>
          </a:prstGeom>
        </p:spPr>
        <p:txBody>
          <a:bodyPr vert="horz" wrap="square" lIns="0" tIns="0" rIns="0" bIns="0" rtlCol="0">
            <a:spAutoFit/>
          </a:bodyPr>
          <a:lstStyle/>
          <a:p>
            <a:pPr marL="12700">
              <a:lnSpc>
                <a:spcPct val="100000"/>
              </a:lnSpc>
              <a:tabLst>
                <a:tab pos="299085" algn="l"/>
              </a:tabLst>
            </a:pPr>
            <a:r>
              <a:rPr sz="1950" dirty="0">
                <a:latin typeface="Times New Roman"/>
                <a:cs typeface="Times New Roman"/>
              </a:rPr>
              <a:t>–	</a:t>
            </a:r>
            <a:r>
              <a:rPr sz="1950" spc="-5" dirty="0">
                <a:latin typeface="Times New Roman"/>
                <a:cs typeface="Times New Roman"/>
              </a:rPr>
              <a:t>Det</a:t>
            </a:r>
            <a:r>
              <a:rPr sz="1950" spc="-10" dirty="0">
                <a:latin typeface="Times New Roman"/>
                <a:cs typeface="Times New Roman"/>
              </a:rPr>
              <a:t>e</a:t>
            </a:r>
            <a:r>
              <a:rPr sz="1950" dirty="0">
                <a:latin typeface="Times New Roman"/>
                <a:cs typeface="Times New Roman"/>
              </a:rPr>
              <a:t>c</a:t>
            </a:r>
            <a:r>
              <a:rPr sz="1950" spc="-10" dirty="0">
                <a:latin typeface="Times New Roman"/>
                <a:cs typeface="Times New Roman"/>
              </a:rPr>
              <a:t>t</a:t>
            </a:r>
            <a:r>
              <a:rPr sz="1950" dirty="0">
                <a:latin typeface="Times New Roman"/>
                <a:cs typeface="Times New Roman"/>
              </a:rPr>
              <a:t>ion</a:t>
            </a:r>
            <a:r>
              <a:rPr sz="1950" spc="-30" dirty="0">
                <a:latin typeface="Times New Roman"/>
                <a:cs typeface="Times New Roman"/>
              </a:rPr>
              <a:t> </a:t>
            </a:r>
            <a:r>
              <a:rPr sz="1950" spc="-20" dirty="0">
                <a:latin typeface="Times New Roman"/>
                <a:cs typeface="Times New Roman"/>
              </a:rPr>
              <a:t>f</a:t>
            </a:r>
            <a:r>
              <a:rPr sz="1950" dirty="0">
                <a:latin typeface="Times New Roman"/>
                <a:cs typeface="Times New Roman"/>
              </a:rPr>
              <a:t>or </a:t>
            </a:r>
            <a:r>
              <a:rPr sz="1950" spc="-35" dirty="0">
                <a:latin typeface="Times New Roman"/>
                <a:cs typeface="Times New Roman"/>
              </a:rPr>
              <a:t>m</a:t>
            </a:r>
            <a:r>
              <a:rPr sz="1950" dirty="0">
                <a:latin typeface="Times New Roman"/>
                <a:cs typeface="Times New Roman"/>
              </a:rPr>
              <a:t>ul</a:t>
            </a:r>
            <a:r>
              <a:rPr sz="1950" spc="-10" dirty="0">
                <a:latin typeface="Times New Roman"/>
                <a:cs typeface="Times New Roman"/>
              </a:rPr>
              <a:t>t</a:t>
            </a:r>
            <a:r>
              <a:rPr sz="1950" dirty="0">
                <a:latin typeface="Times New Roman"/>
                <a:cs typeface="Times New Roman"/>
              </a:rPr>
              <a:t>iple</a:t>
            </a:r>
            <a:r>
              <a:rPr sz="1950" spc="-15" dirty="0">
                <a:latin typeface="Times New Roman"/>
                <a:cs typeface="Times New Roman"/>
              </a:rPr>
              <a:t> </a:t>
            </a:r>
            <a:r>
              <a:rPr sz="1950" dirty="0">
                <a:latin typeface="Times New Roman"/>
                <a:cs typeface="Times New Roman"/>
              </a:rPr>
              <a:t>BID</a:t>
            </a:r>
            <a:endParaRPr sz="1950">
              <a:latin typeface="Times New Roman"/>
              <a:cs typeface="Times New Roman"/>
            </a:endParaRPr>
          </a:p>
          <a:p>
            <a:pPr marL="299085">
              <a:lnSpc>
                <a:spcPct val="100000"/>
              </a:lnSpc>
            </a:pPr>
            <a:r>
              <a:rPr sz="1950" spc="-20" dirty="0">
                <a:latin typeface="Times New Roman"/>
                <a:cs typeface="Times New Roman"/>
              </a:rPr>
              <a:t>f</a:t>
            </a:r>
            <a:r>
              <a:rPr sz="1950" dirty="0">
                <a:latin typeface="Times New Roman"/>
                <a:cs typeface="Times New Roman"/>
              </a:rPr>
              <a:t>rom</a:t>
            </a:r>
            <a:r>
              <a:rPr sz="1950" spc="-10" dirty="0">
                <a:latin typeface="Times New Roman"/>
                <a:cs typeface="Times New Roman"/>
              </a:rPr>
              <a:t> </a:t>
            </a:r>
            <a:r>
              <a:rPr sz="1950" dirty="0">
                <a:latin typeface="Times New Roman"/>
                <a:cs typeface="Times New Roman"/>
              </a:rPr>
              <a:t>o</a:t>
            </a:r>
            <a:r>
              <a:rPr sz="1950" spc="5" dirty="0">
                <a:latin typeface="Times New Roman"/>
                <a:cs typeface="Times New Roman"/>
              </a:rPr>
              <a:t>n</a:t>
            </a:r>
            <a:r>
              <a:rPr sz="1950" dirty="0">
                <a:latin typeface="Times New Roman"/>
                <a:cs typeface="Times New Roman"/>
              </a:rPr>
              <a:t>e</a:t>
            </a:r>
            <a:r>
              <a:rPr sz="1950" spc="-25" dirty="0">
                <a:latin typeface="Times New Roman"/>
                <a:cs typeface="Times New Roman"/>
              </a:rPr>
              <a:t> </a:t>
            </a:r>
            <a:r>
              <a:rPr sz="1950" spc="-5" dirty="0">
                <a:latin typeface="Times New Roman"/>
                <a:cs typeface="Times New Roman"/>
              </a:rPr>
              <a:t>s</a:t>
            </a:r>
            <a:r>
              <a:rPr sz="1950" spc="-15" dirty="0">
                <a:latin typeface="Times New Roman"/>
                <a:cs typeface="Times New Roman"/>
              </a:rPr>
              <a:t>a</a:t>
            </a:r>
            <a:r>
              <a:rPr sz="1950" spc="-35" dirty="0">
                <a:latin typeface="Times New Roman"/>
                <a:cs typeface="Times New Roman"/>
              </a:rPr>
              <a:t>m</a:t>
            </a:r>
            <a:r>
              <a:rPr sz="1950" dirty="0">
                <a:latin typeface="Times New Roman"/>
                <a:cs typeface="Times New Roman"/>
              </a:rPr>
              <a:t>ple</a:t>
            </a:r>
            <a:endParaRPr sz="1950">
              <a:latin typeface="Times New Roman"/>
              <a:cs typeface="Times New Roman"/>
            </a:endParaRPr>
          </a:p>
        </p:txBody>
      </p:sp>
      <p:sp>
        <p:nvSpPr>
          <p:cNvPr id="6" name="object 6"/>
          <p:cNvSpPr txBox="1"/>
          <p:nvPr/>
        </p:nvSpPr>
        <p:spPr>
          <a:xfrm>
            <a:off x="841050" y="4998217"/>
            <a:ext cx="2044064" cy="274320"/>
          </a:xfrm>
          <a:prstGeom prst="rect">
            <a:avLst/>
          </a:prstGeom>
        </p:spPr>
        <p:txBody>
          <a:bodyPr vert="horz" wrap="square" lIns="0" tIns="0" rIns="0" bIns="0" rtlCol="0">
            <a:spAutoFit/>
          </a:bodyPr>
          <a:lstStyle/>
          <a:p>
            <a:pPr marL="355600" indent="-342900">
              <a:lnSpc>
                <a:spcPct val="100000"/>
              </a:lnSpc>
              <a:buFont typeface="Times New Roman"/>
              <a:buChar char="•"/>
              <a:tabLst>
                <a:tab pos="355600" algn="l"/>
              </a:tabLst>
            </a:pPr>
            <a:r>
              <a:rPr sz="1950" dirty="0">
                <a:latin typeface="Times New Roman"/>
                <a:cs typeface="Times New Roman"/>
              </a:rPr>
              <a:t>Real</a:t>
            </a:r>
            <a:r>
              <a:rPr sz="1950" spc="-30" dirty="0">
                <a:latin typeface="Times New Roman"/>
                <a:cs typeface="Times New Roman"/>
              </a:rPr>
              <a:t> </a:t>
            </a:r>
            <a:r>
              <a:rPr sz="1950" dirty="0">
                <a:latin typeface="Times New Roman"/>
                <a:cs typeface="Times New Roman"/>
              </a:rPr>
              <a:t>t</a:t>
            </a:r>
            <a:r>
              <a:rPr sz="1950" spc="-10" dirty="0">
                <a:latin typeface="Times New Roman"/>
                <a:cs typeface="Times New Roman"/>
              </a:rPr>
              <a:t>i</a:t>
            </a:r>
            <a:r>
              <a:rPr sz="1950" spc="-35" dirty="0">
                <a:latin typeface="Times New Roman"/>
                <a:cs typeface="Times New Roman"/>
              </a:rPr>
              <a:t>m</a:t>
            </a:r>
            <a:r>
              <a:rPr sz="1950" dirty="0">
                <a:latin typeface="Times New Roman"/>
                <a:cs typeface="Times New Roman"/>
              </a:rPr>
              <a:t>e</a:t>
            </a:r>
            <a:r>
              <a:rPr sz="1950" spc="20" dirty="0">
                <a:latin typeface="Times New Roman"/>
                <a:cs typeface="Times New Roman"/>
              </a:rPr>
              <a:t> </a:t>
            </a:r>
            <a:r>
              <a:rPr sz="1950" dirty="0">
                <a:latin typeface="Times New Roman"/>
                <a:cs typeface="Times New Roman"/>
              </a:rPr>
              <a:t>t</a:t>
            </a:r>
            <a:r>
              <a:rPr sz="1950" spc="-10" dirty="0">
                <a:latin typeface="Times New Roman"/>
                <a:cs typeface="Times New Roman"/>
              </a:rPr>
              <a:t>e</a:t>
            </a:r>
            <a:r>
              <a:rPr sz="1950" spc="-5" dirty="0">
                <a:latin typeface="Times New Roman"/>
                <a:cs typeface="Times New Roman"/>
              </a:rPr>
              <a:t>s</a:t>
            </a:r>
            <a:r>
              <a:rPr sz="1950" spc="-10" dirty="0">
                <a:latin typeface="Times New Roman"/>
                <a:cs typeface="Times New Roman"/>
              </a:rPr>
              <a:t>t</a:t>
            </a:r>
            <a:r>
              <a:rPr sz="1950" dirty="0">
                <a:latin typeface="Times New Roman"/>
                <a:cs typeface="Times New Roman"/>
              </a:rPr>
              <a:t>ing</a:t>
            </a:r>
            <a:endParaRPr sz="1950">
              <a:latin typeface="Times New Roman"/>
              <a:cs typeface="Times New Roman"/>
            </a:endParaRPr>
          </a:p>
        </p:txBody>
      </p:sp>
      <p:sp>
        <p:nvSpPr>
          <p:cNvPr id="7" name="object 7"/>
          <p:cNvSpPr txBox="1"/>
          <p:nvPr/>
        </p:nvSpPr>
        <p:spPr>
          <a:xfrm>
            <a:off x="1298191" y="5354833"/>
            <a:ext cx="3131820" cy="274320"/>
          </a:xfrm>
          <a:prstGeom prst="rect">
            <a:avLst/>
          </a:prstGeom>
        </p:spPr>
        <p:txBody>
          <a:bodyPr vert="horz" wrap="square" lIns="0" tIns="0" rIns="0" bIns="0" rtlCol="0">
            <a:spAutoFit/>
          </a:bodyPr>
          <a:lstStyle/>
          <a:p>
            <a:pPr marL="12700">
              <a:lnSpc>
                <a:spcPct val="100000"/>
              </a:lnSpc>
              <a:tabLst>
                <a:tab pos="299085" algn="l"/>
              </a:tabLst>
            </a:pPr>
            <a:r>
              <a:rPr sz="1950" dirty="0">
                <a:latin typeface="Times New Roman"/>
                <a:cs typeface="Times New Roman"/>
              </a:rPr>
              <a:t>–	</a:t>
            </a:r>
            <a:r>
              <a:rPr sz="1950" spc="-5" dirty="0">
                <a:latin typeface="Times New Roman"/>
                <a:cs typeface="Times New Roman"/>
              </a:rPr>
              <a:t>P</a:t>
            </a:r>
            <a:r>
              <a:rPr sz="1950" spc="5" dirty="0">
                <a:latin typeface="Times New Roman"/>
                <a:cs typeface="Times New Roman"/>
              </a:rPr>
              <a:t>o</a:t>
            </a:r>
            <a:r>
              <a:rPr sz="1950" dirty="0">
                <a:latin typeface="Times New Roman"/>
                <a:cs typeface="Times New Roman"/>
              </a:rPr>
              <a:t>int</a:t>
            </a:r>
            <a:r>
              <a:rPr sz="1950" spc="-5" dirty="0">
                <a:latin typeface="Times New Roman"/>
                <a:cs typeface="Times New Roman"/>
              </a:rPr>
              <a:t>-</a:t>
            </a:r>
            <a:r>
              <a:rPr sz="1950" spc="5" dirty="0">
                <a:latin typeface="Times New Roman"/>
                <a:cs typeface="Times New Roman"/>
              </a:rPr>
              <a:t>o</a:t>
            </a:r>
            <a:r>
              <a:rPr sz="1950" spc="-20" dirty="0">
                <a:latin typeface="Times New Roman"/>
                <a:cs typeface="Times New Roman"/>
              </a:rPr>
              <a:t>f</a:t>
            </a:r>
            <a:r>
              <a:rPr sz="1950" spc="-5" dirty="0">
                <a:latin typeface="Times New Roman"/>
                <a:cs typeface="Times New Roman"/>
              </a:rPr>
              <a:t>-</a:t>
            </a:r>
            <a:r>
              <a:rPr sz="1950" dirty="0">
                <a:latin typeface="Times New Roman"/>
                <a:cs typeface="Times New Roman"/>
              </a:rPr>
              <a:t>c</a:t>
            </a:r>
            <a:r>
              <a:rPr sz="1950" spc="-10" dirty="0">
                <a:latin typeface="Times New Roman"/>
                <a:cs typeface="Times New Roman"/>
              </a:rPr>
              <a:t>a</a:t>
            </a:r>
            <a:r>
              <a:rPr sz="1950" dirty="0">
                <a:latin typeface="Times New Roman"/>
                <a:cs typeface="Times New Roman"/>
              </a:rPr>
              <a:t>re</a:t>
            </a:r>
            <a:r>
              <a:rPr sz="1950" spc="-30" dirty="0">
                <a:latin typeface="Times New Roman"/>
                <a:cs typeface="Times New Roman"/>
              </a:rPr>
              <a:t> </a:t>
            </a:r>
            <a:r>
              <a:rPr sz="1950" dirty="0">
                <a:latin typeface="Times New Roman"/>
                <a:cs typeface="Times New Roman"/>
              </a:rPr>
              <a:t>EIS/RP</a:t>
            </a:r>
            <a:r>
              <a:rPr sz="1950" spc="-30" dirty="0">
                <a:latin typeface="Times New Roman"/>
                <a:cs typeface="Times New Roman"/>
              </a:rPr>
              <a:t> </a:t>
            </a:r>
            <a:r>
              <a:rPr sz="1950" dirty="0">
                <a:latin typeface="Times New Roman"/>
                <a:cs typeface="Times New Roman"/>
              </a:rPr>
              <a:t>devi</a:t>
            </a:r>
            <a:r>
              <a:rPr sz="1950" spc="-10" dirty="0">
                <a:latin typeface="Times New Roman"/>
                <a:cs typeface="Times New Roman"/>
              </a:rPr>
              <a:t>c</a:t>
            </a:r>
            <a:r>
              <a:rPr sz="1950" dirty="0">
                <a:latin typeface="Times New Roman"/>
                <a:cs typeface="Times New Roman"/>
              </a:rPr>
              <a:t>e</a:t>
            </a:r>
            <a:endParaRPr sz="1950">
              <a:latin typeface="Times New Roman"/>
              <a:cs typeface="Times New Roman"/>
            </a:endParaRPr>
          </a:p>
        </p:txBody>
      </p:sp>
      <p:sp>
        <p:nvSpPr>
          <p:cNvPr id="8" name="object 8"/>
          <p:cNvSpPr/>
          <p:nvPr/>
        </p:nvSpPr>
        <p:spPr>
          <a:xfrm>
            <a:off x="7086600" y="1871472"/>
            <a:ext cx="1827276" cy="1937003"/>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841050" y="1606756"/>
            <a:ext cx="7640320" cy="621030"/>
          </a:xfrm>
          <a:prstGeom prst="rect">
            <a:avLst/>
          </a:prstGeom>
        </p:spPr>
        <p:txBody>
          <a:bodyPr vert="horz" wrap="square" lIns="0" tIns="0" rIns="0" bIns="0" rtlCol="0">
            <a:spAutoFit/>
          </a:bodyPr>
          <a:lstStyle/>
          <a:p>
            <a:pPr marR="5080" algn="r">
              <a:lnSpc>
                <a:spcPct val="100000"/>
              </a:lnSpc>
            </a:pPr>
            <a:r>
              <a:rPr sz="1800" dirty="0">
                <a:latin typeface="Times New Roman"/>
                <a:cs typeface="Times New Roman"/>
              </a:rPr>
              <a:t>Rapid </a:t>
            </a:r>
            <a:r>
              <a:rPr sz="1800" spc="-15" dirty="0">
                <a:latin typeface="Times New Roman"/>
                <a:cs typeface="Times New Roman"/>
              </a:rPr>
              <a:t>P</a:t>
            </a:r>
            <a:r>
              <a:rPr sz="1800" dirty="0">
                <a:latin typeface="Times New Roman"/>
                <a:cs typeface="Times New Roman"/>
              </a:rPr>
              <a:t>robe</a:t>
            </a:r>
            <a:endParaRPr sz="1800">
              <a:latin typeface="Times New Roman"/>
              <a:cs typeface="Times New Roman"/>
            </a:endParaRPr>
          </a:p>
          <a:p>
            <a:pPr marL="355600" indent="-342900">
              <a:lnSpc>
                <a:spcPts val="2335"/>
              </a:lnSpc>
              <a:spcBef>
                <a:spcPts val="740"/>
              </a:spcBef>
              <a:buFont typeface="Times New Roman"/>
              <a:buChar char="•"/>
              <a:tabLst>
                <a:tab pos="355600" algn="l"/>
              </a:tabLst>
            </a:pPr>
            <a:r>
              <a:rPr sz="1950" dirty="0">
                <a:latin typeface="Times New Roman"/>
                <a:cs typeface="Times New Roman"/>
              </a:rPr>
              <a:t>Rapid</a:t>
            </a:r>
            <a:r>
              <a:rPr sz="1950" spc="-30" dirty="0">
                <a:latin typeface="Times New Roman"/>
                <a:cs typeface="Times New Roman"/>
              </a:rPr>
              <a:t> </a:t>
            </a:r>
            <a:r>
              <a:rPr sz="1950" dirty="0">
                <a:latin typeface="Times New Roman"/>
                <a:cs typeface="Times New Roman"/>
              </a:rPr>
              <a:t>pro</a:t>
            </a:r>
            <a:r>
              <a:rPr sz="1950" spc="5" dirty="0">
                <a:latin typeface="Times New Roman"/>
                <a:cs typeface="Times New Roman"/>
              </a:rPr>
              <a:t>b</a:t>
            </a:r>
            <a:r>
              <a:rPr sz="1950" dirty="0">
                <a:latin typeface="Times New Roman"/>
                <a:cs typeface="Times New Roman"/>
              </a:rPr>
              <a:t>e</a:t>
            </a:r>
            <a:r>
              <a:rPr sz="1950" spc="-25" dirty="0">
                <a:latin typeface="Times New Roman"/>
                <a:cs typeface="Times New Roman"/>
              </a:rPr>
              <a:t> </a:t>
            </a:r>
            <a:r>
              <a:rPr sz="1950" dirty="0">
                <a:latin typeface="Times New Roman"/>
                <a:cs typeface="Times New Roman"/>
              </a:rPr>
              <a:t>(RP)</a:t>
            </a:r>
            <a:endParaRPr sz="1950">
              <a:latin typeface="Times New Roman"/>
              <a:cs typeface="Times New Roman"/>
            </a:endParaRPr>
          </a:p>
        </p:txBody>
      </p:sp>
      <p:sp>
        <p:nvSpPr>
          <p:cNvPr id="10" name="object 10"/>
          <p:cNvSpPr txBox="1"/>
          <p:nvPr/>
        </p:nvSpPr>
        <p:spPr>
          <a:xfrm>
            <a:off x="535940" y="6507713"/>
            <a:ext cx="4217035" cy="372110"/>
          </a:xfrm>
          <a:prstGeom prst="rect">
            <a:avLst/>
          </a:prstGeom>
        </p:spPr>
        <p:txBody>
          <a:bodyPr vert="horz" wrap="square" lIns="0" tIns="0" rIns="0" bIns="0" rtlCol="0">
            <a:spAutoFit/>
          </a:bodyPr>
          <a:lstStyle/>
          <a:p>
            <a:pPr marL="12700" marR="5080">
              <a:lnSpc>
                <a:spcPct val="100000"/>
              </a:lnSpc>
            </a:pPr>
            <a:r>
              <a:rPr sz="800" spc="-5" dirty="0">
                <a:latin typeface="Times New Roman"/>
                <a:cs typeface="Times New Roman"/>
              </a:rPr>
              <a:t>‘</a:t>
            </a:r>
            <a:r>
              <a:rPr sz="800" dirty="0">
                <a:latin typeface="Times New Roman"/>
                <a:cs typeface="Times New Roman"/>
              </a:rPr>
              <a:t>C</a:t>
            </a:r>
            <a:r>
              <a:rPr sz="800" spc="-10" dirty="0">
                <a:latin typeface="Times New Roman"/>
                <a:cs typeface="Times New Roman"/>
              </a:rPr>
              <a:t>o</a:t>
            </a:r>
            <a:r>
              <a:rPr sz="800" spc="-5" dirty="0">
                <a:latin typeface="Times New Roman"/>
                <a:cs typeface="Times New Roman"/>
              </a:rPr>
              <a:t>-D</a:t>
            </a:r>
            <a:r>
              <a:rPr sz="800" dirty="0">
                <a:latin typeface="Times New Roman"/>
                <a:cs typeface="Times New Roman"/>
              </a:rPr>
              <a:t>ia</a:t>
            </a:r>
            <a:r>
              <a:rPr sz="800" spc="-10" dirty="0">
                <a:latin typeface="Times New Roman"/>
                <a:cs typeface="Times New Roman"/>
              </a:rPr>
              <a:t>g</a:t>
            </a:r>
            <a:r>
              <a:rPr sz="800" dirty="0">
                <a:latin typeface="Times New Roman"/>
                <a:cs typeface="Times New Roman"/>
              </a:rPr>
              <a:t>n</a:t>
            </a:r>
            <a:r>
              <a:rPr sz="800" spc="-10" dirty="0">
                <a:latin typeface="Times New Roman"/>
                <a:cs typeface="Times New Roman"/>
              </a:rPr>
              <a:t>o</a:t>
            </a:r>
            <a:r>
              <a:rPr sz="800" spc="-5" dirty="0">
                <a:latin typeface="Times New Roman"/>
                <a:cs typeface="Times New Roman"/>
              </a:rPr>
              <a:t>s</a:t>
            </a:r>
            <a:r>
              <a:rPr sz="800" dirty="0">
                <a:latin typeface="Times New Roman"/>
                <a:cs typeface="Times New Roman"/>
              </a:rPr>
              <a:t>tic</a:t>
            </a:r>
            <a:r>
              <a:rPr sz="800" spc="5" dirty="0">
                <a:latin typeface="Times New Roman"/>
                <a:cs typeface="Times New Roman"/>
              </a:rPr>
              <a:t>s</a:t>
            </a:r>
            <a:r>
              <a:rPr sz="800" dirty="0">
                <a:latin typeface="Times New Roman"/>
                <a:cs typeface="Times New Roman"/>
              </a:rPr>
              <a:t>.</a:t>
            </a:r>
            <a:r>
              <a:rPr sz="800" spc="-30" dirty="0">
                <a:latin typeface="Times New Roman"/>
                <a:cs typeface="Times New Roman"/>
              </a:rPr>
              <a:t> </a:t>
            </a:r>
            <a:r>
              <a:rPr sz="800" spc="-5" dirty="0">
                <a:latin typeface="Times New Roman"/>
                <a:cs typeface="Times New Roman"/>
              </a:rPr>
              <a:t>(</a:t>
            </a:r>
            <a:r>
              <a:rPr sz="800" dirty="0">
                <a:latin typeface="Times New Roman"/>
                <a:cs typeface="Times New Roman"/>
              </a:rPr>
              <a:t>n.d</a:t>
            </a:r>
            <a:r>
              <a:rPr sz="800" spc="5" dirty="0">
                <a:latin typeface="Times New Roman"/>
                <a:cs typeface="Times New Roman"/>
              </a:rPr>
              <a:t>.</a:t>
            </a:r>
            <a:r>
              <a:rPr sz="800" spc="-5" dirty="0">
                <a:latin typeface="Times New Roman"/>
                <a:cs typeface="Times New Roman"/>
              </a:rPr>
              <a:t>)</a:t>
            </a:r>
            <a:r>
              <a:rPr sz="800" dirty="0">
                <a:latin typeface="Times New Roman"/>
                <a:cs typeface="Times New Roman"/>
              </a:rPr>
              <a:t>.</a:t>
            </a:r>
            <a:r>
              <a:rPr sz="800" spc="-30" dirty="0">
                <a:latin typeface="Times New Roman"/>
                <a:cs typeface="Times New Roman"/>
              </a:rPr>
              <a:t> </a:t>
            </a:r>
            <a:r>
              <a:rPr sz="800" dirty="0">
                <a:latin typeface="Times New Roman"/>
                <a:cs typeface="Times New Roman"/>
              </a:rPr>
              <a:t>C</a:t>
            </a:r>
            <a:r>
              <a:rPr sz="800" spc="-5" dirty="0">
                <a:latin typeface="Times New Roman"/>
                <a:cs typeface="Times New Roman"/>
              </a:rPr>
              <a:t>o-D</a:t>
            </a:r>
            <a:r>
              <a:rPr sz="800" dirty="0">
                <a:latin typeface="Times New Roman"/>
                <a:cs typeface="Times New Roman"/>
              </a:rPr>
              <a:t>ia</a:t>
            </a:r>
            <a:r>
              <a:rPr sz="800" spc="-10" dirty="0">
                <a:latin typeface="Times New Roman"/>
                <a:cs typeface="Times New Roman"/>
              </a:rPr>
              <a:t>g</a:t>
            </a:r>
            <a:r>
              <a:rPr sz="800" dirty="0">
                <a:latin typeface="Times New Roman"/>
                <a:cs typeface="Times New Roman"/>
              </a:rPr>
              <a:t>n</a:t>
            </a:r>
            <a:r>
              <a:rPr sz="800" spc="-10" dirty="0">
                <a:latin typeface="Times New Roman"/>
                <a:cs typeface="Times New Roman"/>
              </a:rPr>
              <a:t>o</a:t>
            </a:r>
            <a:r>
              <a:rPr sz="800" spc="-5" dirty="0">
                <a:latin typeface="Times New Roman"/>
                <a:cs typeface="Times New Roman"/>
              </a:rPr>
              <a:t>s</a:t>
            </a:r>
            <a:r>
              <a:rPr sz="800" dirty="0">
                <a:latin typeface="Times New Roman"/>
                <a:cs typeface="Times New Roman"/>
              </a:rPr>
              <a:t>tic</a:t>
            </a:r>
            <a:r>
              <a:rPr sz="800" spc="-5" dirty="0">
                <a:latin typeface="Times New Roman"/>
                <a:cs typeface="Times New Roman"/>
              </a:rPr>
              <a:t>s</a:t>
            </a:r>
            <a:r>
              <a:rPr sz="800" dirty="0">
                <a:latin typeface="Times New Roman"/>
                <a:cs typeface="Times New Roman"/>
              </a:rPr>
              <a:t>.</a:t>
            </a:r>
            <a:r>
              <a:rPr sz="800" spc="-30" dirty="0">
                <a:latin typeface="Times New Roman"/>
                <a:cs typeface="Times New Roman"/>
              </a:rPr>
              <a:t> </a:t>
            </a:r>
            <a:r>
              <a:rPr sz="800" dirty="0">
                <a:latin typeface="Times New Roman"/>
                <a:cs typeface="Times New Roman"/>
              </a:rPr>
              <a:t>R</a:t>
            </a:r>
            <a:r>
              <a:rPr sz="800" spc="-10" dirty="0">
                <a:latin typeface="Times New Roman"/>
                <a:cs typeface="Times New Roman"/>
              </a:rPr>
              <a:t>e</a:t>
            </a:r>
            <a:r>
              <a:rPr sz="800" dirty="0">
                <a:latin typeface="Times New Roman"/>
                <a:cs typeface="Times New Roman"/>
              </a:rPr>
              <a:t>t</a:t>
            </a:r>
            <a:r>
              <a:rPr sz="800" spc="-5" dirty="0">
                <a:latin typeface="Times New Roman"/>
                <a:cs typeface="Times New Roman"/>
              </a:rPr>
              <a:t>r</a:t>
            </a:r>
            <a:r>
              <a:rPr sz="800" dirty="0">
                <a:latin typeface="Times New Roman"/>
                <a:cs typeface="Times New Roman"/>
              </a:rPr>
              <a:t>i</a:t>
            </a:r>
            <a:r>
              <a:rPr sz="800" spc="-10" dirty="0">
                <a:latin typeface="Times New Roman"/>
                <a:cs typeface="Times New Roman"/>
              </a:rPr>
              <a:t>eve</a:t>
            </a:r>
            <a:r>
              <a:rPr sz="800" dirty="0">
                <a:latin typeface="Times New Roman"/>
                <a:cs typeface="Times New Roman"/>
              </a:rPr>
              <a:t>d</a:t>
            </a:r>
            <a:r>
              <a:rPr sz="800" spc="-5" dirty="0">
                <a:latin typeface="Times New Roman"/>
                <a:cs typeface="Times New Roman"/>
              </a:rPr>
              <a:t> J</a:t>
            </a:r>
            <a:r>
              <a:rPr sz="800" dirty="0">
                <a:latin typeface="Times New Roman"/>
                <a:cs typeface="Times New Roman"/>
              </a:rPr>
              <a:t>u</a:t>
            </a:r>
            <a:r>
              <a:rPr sz="800" spc="-10" dirty="0">
                <a:latin typeface="Times New Roman"/>
                <a:cs typeface="Times New Roman"/>
              </a:rPr>
              <a:t>l</a:t>
            </a:r>
            <a:r>
              <a:rPr sz="800" dirty="0">
                <a:latin typeface="Times New Roman"/>
                <a:cs typeface="Times New Roman"/>
              </a:rPr>
              <a:t>y</a:t>
            </a:r>
            <a:r>
              <a:rPr sz="800" spc="-5" dirty="0">
                <a:latin typeface="Times New Roman"/>
                <a:cs typeface="Times New Roman"/>
              </a:rPr>
              <a:t> </a:t>
            </a:r>
            <a:r>
              <a:rPr sz="800" dirty="0">
                <a:latin typeface="Times New Roman"/>
                <a:cs typeface="Times New Roman"/>
              </a:rPr>
              <a:t>16,</a:t>
            </a:r>
            <a:r>
              <a:rPr sz="800" spc="-20" dirty="0">
                <a:latin typeface="Times New Roman"/>
                <a:cs typeface="Times New Roman"/>
              </a:rPr>
              <a:t> </a:t>
            </a:r>
            <a:r>
              <a:rPr sz="800" dirty="0">
                <a:latin typeface="Times New Roman"/>
                <a:cs typeface="Times New Roman"/>
              </a:rPr>
              <a:t>2014,</a:t>
            </a:r>
            <a:r>
              <a:rPr sz="800" spc="-30" dirty="0">
                <a:latin typeface="Times New Roman"/>
                <a:cs typeface="Times New Roman"/>
              </a:rPr>
              <a:t> </a:t>
            </a:r>
            <a:r>
              <a:rPr sz="800" spc="-5" dirty="0">
                <a:latin typeface="Times New Roman"/>
                <a:cs typeface="Times New Roman"/>
              </a:rPr>
              <a:t>fr</a:t>
            </a:r>
            <a:r>
              <a:rPr sz="800" spc="-10" dirty="0">
                <a:latin typeface="Times New Roman"/>
                <a:cs typeface="Times New Roman"/>
              </a:rPr>
              <a:t>o</a:t>
            </a:r>
            <a:r>
              <a:rPr sz="800" dirty="0">
                <a:latin typeface="Times New Roman"/>
                <a:cs typeface="Times New Roman"/>
              </a:rPr>
              <a:t>m</a:t>
            </a:r>
            <a:r>
              <a:rPr sz="800" spc="-10" dirty="0">
                <a:latin typeface="Times New Roman"/>
                <a:cs typeface="Times New Roman"/>
              </a:rPr>
              <a:t> </a:t>
            </a:r>
            <a:r>
              <a:rPr sz="800" dirty="0">
                <a:latin typeface="Times New Roman"/>
                <a:cs typeface="Times New Roman"/>
                <a:hlinkClick r:id="rId4"/>
              </a:rPr>
              <a:t>http</a:t>
            </a:r>
            <a:r>
              <a:rPr sz="800" spc="-10" dirty="0">
                <a:latin typeface="Times New Roman"/>
                <a:cs typeface="Times New Roman"/>
                <a:hlinkClick r:id="rId4"/>
              </a:rPr>
              <a:t>:</a:t>
            </a:r>
            <a:r>
              <a:rPr sz="800" dirty="0">
                <a:latin typeface="Times New Roman"/>
                <a:cs typeface="Times New Roman"/>
                <a:hlinkClick r:id="rId4"/>
              </a:rPr>
              <a:t>/</a:t>
            </a:r>
            <a:r>
              <a:rPr sz="800" spc="25" dirty="0">
                <a:latin typeface="Times New Roman"/>
                <a:cs typeface="Times New Roman"/>
                <a:hlinkClick r:id="rId4"/>
              </a:rPr>
              <a:t>/</a:t>
            </a:r>
            <a:r>
              <a:rPr sz="800" spc="-20" dirty="0">
                <a:latin typeface="Times New Roman"/>
                <a:cs typeface="Times New Roman"/>
                <a:hlinkClick r:id="rId4"/>
              </a:rPr>
              <a:t>www</a:t>
            </a:r>
            <a:r>
              <a:rPr sz="800" dirty="0">
                <a:latin typeface="Times New Roman"/>
                <a:cs typeface="Times New Roman"/>
                <a:hlinkClick r:id="rId4"/>
              </a:rPr>
              <a:t>.c</a:t>
            </a:r>
            <a:r>
              <a:rPr sz="800" spc="-10" dirty="0">
                <a:latin typeface="Times New Roman"/>
                <a:cs typeface="Times New Roman"/>
                <a:hlinkClick r:id="rId4"/>
              </a:rPr>
              <a:t>o</a:t>
            </a:r>
            <a:r>
              <a:rPr sz="800" dirty="0">
                <a:latin typeface="Times New Roman"/>
                <a:cs typeface="Times New Roman"/>
                <a:hlinkClick r:id="rId4"/>
              </a:rPr>
              <a:t>dia</a:t>
            </a:r>
            <a:r>
              <a:rPr sz="800" spc="-10" dirty="0">
                <a:latin typeface="Times New Roman"/>
                <a:cs typeface="Times New Roman"/>
                <a:hlinkClick r:id="rId4"/>
              </a:rPr>
              <a:t>g</a:t>
            </a:r>
            <a:r>
              <a:rPr sz="800" dirty="0">
                <a:latin typeface="Times New Roman"/>
                <a:cs typeface="Times New Roman"/>
                <a:hlinkClick r:id="rId4"/>
              </a:rPr>
              <a:t>n</a:t>
            </a:r>
            <a:r>
              <a:rPr sz="800" spc="-10" dirty="0">
                <a:latin typeface="Times New Roman"/>
                <a:cs typeface="Times New Roman"/>
                <a:hlinkClick r:id="rId4"/>
              </a:rPr>
              <a:t>o</a:t>
            </a:r>
            <a:r>
              <a:rPr sz="800" dirty="0">
                <a:latin typeface="Times New Roman"/>
                <a:cs typeface="Times New Roman"/>
                <a:hlinkClick r:id="rId4"/>
              </a:rPr>
              <a:t>stics.c</a:t>
            </a:r>
            <a:r>
              <a:rPr sz="800" spc="-10" dirty="0">
                <a:latin typeface="Times New Roman"/>
                <a:cs typeface="Times New Roman"/>
                <a:hlinkClick r:id="rId4"/>
              </a:rPr>
              <a:t>o</a:t>
            </a:r>
            <a:r>
              <a:rPr sz="800" dirty="0">
                <a:latin typeface="Times New Roman"/>
                <a:cs typeface="Times New Roman"/>
                <a:hlinkClick r:id="rId4"/>
              </a:rPr>
              <a:t>m’</a:t>
            </a:r>
            <a:r>
              <a:rPr sz="800" dirty="0">
                <a:latin typeface="Times New Roman"/>
                <a:cs typeface="Times New Roman"/>
              </a:rPr>
              <a:t> </a:t>
            </a:r>
            <a:r>
              <a:rPr sz="800" spc="-5" dirty="0">
                <a:latin typeface="Times New Roman"/>
                <a:cs typeface="Times New Roman"/>
              </a:rPr>
              <a:t>‘</a:t>
            </a:r>
            <a:r>
              <a:rPr sz="800" dirty="0">
                <a:latin typeface="Times New Roman"/>
                <a:cs typeface="Times New Roman"/>
                <a:hlinkClick r:id="rId5"/>
              </a:rPr>
              <a:t>htt</a:t>
            </a:r>
            <a:r>
              <a:rPr sz="800" spc="5" dirty="0">
                <a:latin typeface="Times New Roman"/>
                <a:cs typeface="Times New Roman"/>
                <a:hlinkClick r:id="rId5"/>
              </a:rPr>
              <a:t>p</a:t>
            </a:r>
            <a:r>
              <a:rPr sz="800" spc="-10" dirty="0">
                <a:latin typeface="Times New Roman"/>
                <a:cs typeface="Times New Roman"/>
                <a:hlinkClick r:id="rId5"/>
              </a:rPr>
              <a:t>:</a:t>
            </a:r>
            <a:r>
              <a:rPr sz="800" dirty="0">
                <a:latin typeface="Times New Roman"/>
                <a:cs typeface="Times New Roman"/>
                <a:hlinkClick r:id="rId5"/>
              </a:rPr>
              <a:t>//</a:t>
            </a:r>
            <a:r>
              <a:rPr sz="800" spc="-20" dirty="0">
                <a:latin typeface="Times New Roman"/>
                <a:cs typeface="Times New Roman"/>
                <a:hlinkClick r:id="rId5"/>
              </a:rPr>
              <a:t>www</a:t>
            </a:r>
            <a:r>
              <a:rPr sz="800" dirty="0">
                <a:latin typeface="Times New Roman"/>
                <a:cs typeface="Times New Roman"/>
                <a:hlinkClick r:id="rId5"/>
              </a:rPr>
              <a:t>.</a:t>
            </a:r>
            <a:r>
              <a:rPr sz="800" spc="-20" dirty="0">
                <a:latin typeface="Times New Roman"/>
                <a:cs typeface="Times New Roman"/>
                <a:hlinkClick r:id="rId5"/>
              </a:rPr>
              <a:t>y</a:t>
            </a:r>
            <a:r>
              <a:rPr sz="800" spc="-5" dirty="0">
                <a:latin typeface="Times New Roman"/>
                <a:cs typeface="Times New Roman"/>
                <a:hlinkClick r:id="rId5"/>
              </a:rPr>
              <a:t>s</a:t>
            </a:r>
            <a:r>
              <a:rPr sz="800" dirty="0">
                <a:latin typeface="Times New Roman"/>
                <a:cs typeface="Times New Roman"/>
                <a:hlinkClick r:id="rId5"/>
              </a:rPr>
              <a:t>inhh</a:t>
            </a:r>
            <a:r>
              <a:rPr sz="800" spc="-10" dirty="0">
                <a:latin typeface="Times New Roman"/>
                <a:cs typeface="Times New Roman"/>
                <a:hlinkClick r:id="rId5"/>
              </a:rPr>
              <a:t>o</a:t>
            </a:r>
            <a:r>
              <a:rPr sz="800" dirty="0">
                <a:latin typeface="Times New Roman"/>
                <a:cs typeface="Times New Roman"/>
                <a:hlinkClick r:id="rId5"/>
              </a:rPr>
              <a:t>cpha</a:t>
            </a:r>
            <a:r>
              <a:rPr sz="800" spc="-10" dirty="0">
                <a:latin typeface="Times New Roman"/>
                <a:cs typeface="Times New Roman"/>
                <a:hlinkClick r:id="rId5"/>
              </a:rPr>
              <a:t>n</a:t>
            </a:r>
            <a:r>
              <a:rPr sz="800" dirty="0">
                <a:latin typeface="Times New Roman"/>
                <a:cs typeface="Times New Roman"/>
                <a:hlinkClick r:id="rId5"/>
              </a:rPr>
              <a:t>tu</a:t>
            </a:r>
            <a:r>
              <a:rPr sz="800" spc="-10" dirty="0">
                <a:latin typeface="Times New Roman"/>
                <a:cs typeface="Times New Roman"/>
                <a:hlinkClick r:id="rId5"/>
              </a:rPr>
              <a:t>.co</a:t>
            </a:r>
            <a:r>
              <a:rPr sz="800" dirty="0">
                <a:latin typeface="Times New Roman"/>
                <a:cs typeface="Times New Roman"/>
                <a:hlinkClick r:id="rId5"/>
              </a:rPr>
              <a:t>m/t</a:t>
            </a:r>
            <a:r>
              <a:rPr sz="800" spc="-5" dirty="0">
                <a:latin typeface="Times New Roman"/>
                <a:cs typeface="Times New Roman"/>
                <a:hlinkClick r:id="rId5"/>
              </a:rPr>
              <a:t>r</a:t>
            </a:r>
            <a:r>
              <a:rPr sz="800" spc="-10" dirty="0">
                <a:latin typeface="Times New Roman"/>
                <a:cs typeface="Times New Roman"/>
                <a:hlinkClick r:id="rId5"/>
              </a:rPr>
              <a:t>a</a:t>
            </a:r>
            <a:r>
              <a:rPr sz="800" dirty="0">
                <a:latin typeface="Times New Roman"/>
                <a:cs typeface="Times New Roman"/>
                <a:hlinkClick r:id="rId5"/>
              </a:rPr>
              <a:t>i</a:t>
            </a:r>
            <a:r>
              <a:rPr sz="800" spc="-10" dirty="0">
                <a:latin typeface="Times New Roman"/>
                <a:cs typeface="Times New Roman"/>
                <a:hlinkClick r:id="rId5"/>
              </a:rPr>
              <a:t>n</a:t>
            </a:r>
            <a:r>
              <a:rPr sz="800" dirty="0">
                <a:latin typeface="Times New Roman"/>
                <a:cs typeface="Times New Roman"/>
                <a:hlinkClick r:id="rId5"/>
              </a:rPr>
              <a:t>in</a:t>
            </a:r>
            <a:r>
              <a:rPr sz="800" spc="-10" dirty="0">
                <a:latin typeface="Times New Roman"/>
                <a:cs typeface="Times New Roman"/>
                <a:hlinkClick r:id="rId5"/>
              </a:rPr>
              <a:t>g</a:t>
            </a:r>
            <a:r>
              <a:rPr sz="800" spc="15" dirty="0">
                <a:latin typeface="Times New Roman"/>
                <a:cs typeface="Times New Roman"/>
                <a:hlinkClick r:id="rId5"/>
              </a:rPr>
              <a:t>/</a:t>
            </a:r>
            <a:r>
              <a:rPr sz="800" spc="-10" dirty="0">
                <a:latin typeface="Times New Roman"/>
                <a:cs typeface="Times New Roman"/>
                <a:hlinkClick r:id="rId5"/>
              </a:rPr>
              <a:t>k</a:t>
            </a:r>
            <a:r>
              <a:rPr sz="800" spc="-20" dirty="0">
                <a:latin typeface="Times New Roman"/>
                <a:cs typeface="Times New Roman"/>
                <a:hlinkClick r:id="rId5"/>
              </a:rPr>
              <a:t>y</a:t>
            </a:r>
            <a:r>
              <a:rPr sz="800" spc="-5" dirty="0">
                <a:latin typeface="Times New Roman"/>
                <a:cs typeface="Times New Roman"/>
                <a:hlinkClick r:id="rId5"/>
              </a:rPr>
              <a:t>-</a:t>
            </a:r>
            <a:r>
              <a:rPr sz="800" dirty="0">
                <a:latin typeface="Times New Roman"/>
                <a:cs typeface="Times New Roman"/>
                <a:hlinkClick r:id="rId5"/>
              </a:rPr>
              <a:t>thu</a:t>
            </a:r>
            <a:r>
              <a:rPr sz="800" spc="-10" dirty="0">
                <a:latin typeface="Times New Roman"/>
                <a:cs typeface="Times New Roman"/>
                <a:hlinkClick r:id="rId5"/>
              </a:rPr>
              <a:t>a</a:t>
            </a:r>
            <a:r>
              <a:rPr sz="800" spc="10" dirty="0">
                <a:latin typeface="Times New Roman"/>
                <a:cs typeface="Times New Roman"/>
                <a:hlinkClick r:id="rId5"/>
              </a:rPr>
              <a:t>t</a:t>
            </a:r>
            <a:r>
              <a:rPr sz="800" spc="-20" dirty="0">
                <a:latin typeface="Times New Roman"/>
                <a:cs typeface="Times New Roman"/>
                <a:hlinkClick r:id="rId5"/>
              </a:rPr>
              <a:t>-</a:t>
            </a:r>
            <a:r>
              <a:rPr sz="800" spc="-5" dirty="0">
                <a:latin typeface="Times New Roman"/>
                <a:cs typeface="Times New Roman"/>
                <a:hlinkClick r:id="rId5"/>
              </a:rPr>
              <a:t>r</a:t>
            </a:r>
            <a:r>
              <a:rPr sz="800" spc="-10" dirty="0">
                <a:latin typeface="Times New Roman"/>
                <a:cs typeface="Times New Roman"/>
                <a:hlinkClick r:id="rId5"/>
              </a:rPr>
              <a:t>e</a:t>
            </a:r>
            <a:r>
              <a:rPr sz="800" dirty="0">
                <a:latin typeface="Times New Roman"/>
                <a:cs typeface="Times New Roman"/>
                <a:hlinkClick r:id="rId5"/>
              </a:rPr>
              <a:t>a</a:t>
            </a:r>
            <a:r>
              <a:rPr sz="800" spc="-10" dirty="0">
                <a:latin typeface="Times New Roman"/>
                <a:cs typeface="Times New Roman"/>
                <a:hlinkClick r:id="rId5"/>
              </a:rPr>
              <a:t>l</a:t>
            </a:r>
            <a:r>
              <a:rPr sz="800" spc="-5" dirty="0">
                <a:latin typeface="Times New Roman"/>
                <a:cs typeface="Times New Roman"/>
                <a:hlinkClick r:id="rId5"/>
              </a:rPr>
              <a:t>-</a:t>
            </a:r>
            <a:r>
              <a:rPr sz="800" dirty="0">
                <a:latin typeface="Times New Roman"/>
                <a:cs typeface="Times New Roman"/>
                <a:hlinkClick r:id="rId5"/>
              </a:rPr>
              <a:t>tim</a:t>
            </a:r>
            <a:r>
              <a:rPr sz="800" spc="-10" dirty="0">
                <a:latin typeface="Times New Roman"/>
                <a:cs typeface="Times New Roman"/>
                <a:hlinkClick r:id="rId5"/>
              </a:rPr>
              <a:t>e</a:t>
            </a:r>
            <a:r>
              <a:rPr sz="800" spc="-5" dirty="0">
                <a:latin typeface="Times New Roman"/>
                <a:cs typeface="Times New Roman"/>
                <a:hlinkClick r:id="rId5"/>
              </a:rPr>
              <a:t>-</a:t>
            </a:r>
            <a:r>
              <a:rPr sz="800" spc="-10" dirty="0">
                <a:latin typeface="Times New Roman"/>
                <a:cs typeface="Times New Roman"/>
                <a:hlinkClick r:id="rId5"/>
              </a:rPr>
              <a:t>pc</a:t>
            </a:r>
            <a:r>
              <a:rPr sz="800" spc="-5" dirty="0">
                <a:latin typeface="Times New Roman"/>
                <a:cs typeface="Times New Roman"/>
                <a:hlinkClick r:id="rId5"/>
              </a:rPr>
              <a:t>r</a:t>
            </a:r>
            <a:r>
              <a:rPr sz="800" dirty="0">
                <a:latin typeface="Times New Roman"/>
                <a:cs typeface="Times New Roman"/>
                <a:hlinkClick r:id="rId5"/>
              </a:rPr>
              <a:t>/</a:t>
            </a:r>
            <a:r>
              <a:rPr sz="800" spc="-10" dirty="0">
                <a:latin typeface="Times New Roman"/>
                <a:cs typeface="Times New Roman"/>
                <a:hlinkClick r:id="rId5"/>
              </a:rPr>
              <a:t>8</a:t>
            </a:r>
            <a:r>
              <a:rPr sz="800" dirty="0">
                <a:latin typeface="Times New Roman"/>
                <a:cs typeface="Times New Roman"/>
                <a:hlinkClick r:id="rId5"/>
              </a:rPr>
              <a:t>/’</a:t>
            </a:r>
            <a:r>
              <a:rPr sz="800" dirty="0">
                <a:latin typeface="Times New Roman"/>
                <a:cs typeface="Times New Roman"/>
              </a:rPr>
              <a:t> </a:t>
            </a:r>
            <a:r>
              <a:rPr sz="800" spc="-5" dirty="0">
                <a:latin typeface="Times New Roman"/>
                <a:cs typeface="Times New Roman"/>
              </a:rPr>
              <a:t>‘</a:t>
            </a:r>
            <a:r>
              <a:rPr sz="800" dirty="0">
                <a:latin typeface="Times New Roman"/>
                <a:cs typeface="Times New Roman"/>
                <a:hlinkClick r:id="rId6"/>
              </a:rPr>
              <a:t>htt</a:t>
            </a:r>
            <a:r>
              <a:rPr sz="800" spc="5" dirty="0">
                <a:latin typeface="Times New Roman"/>
                <a:cs typeface="Times New Roman"/>
                <a:hlinkClick r:id="rId6"/>
              </a:rPr>
              <a:t>p</a:t>
            </a:r>
            <a:r>
              <a:rPr sz="800" spc="-10" dirty="0">
                <a:latin typeface="Times New Roman"/>
                <a:cs typeface="Times New Roman"/>
                <a:hlinkClick r:id="rId6"/>
              </a:rPr>
              <a:t>:</a:t>
            </a:r>
            <a:r>
              <a:rPr sz="800" dirty="0">
                <a:latin typeface="Times New Roman"/>
                <a:cs typeface="Times New Roman"/>
                <a:hlinkClick r:id="rId6"/>
              </a:rPr>
              <a:t>//</a:t>
            </a:r>
            <a:r>
              <a:rPr sz="800" spc="-20" dirty="0">
                <a:latin typeface="Times New Roman"/>
                <a:cs typeface="Times New Roman"/>
                <a:hlinkClick r:id="rId6"/>
              </a:rPr>
              <a:t>www</a:t>
            </a:r>
            <a:r>
              <a:rPr sz="800" dirty="0">
                <a:latin typeface="Times New Roman"/>
                <a:cs typeface="Times New Roman"/>
                <a:hlinkClick r:id="rId6"/>
              </a:rPr>
              <a:t>.</a:t>
            </a:r>
            <a:r>
              <a:rPr sz="800" spc="-20" dirty="0">
                <a:latin typeface="Times New Roman"/>
                <a:cs typeface="Times New Roman"/>
                <a:hlinkClick r:id="rId6"/>
              </a:rPr>
              <a:t>w</a:t>
            </a:r>
            <a:r>
              <a:rPr sz="800" dirty="0">
                <a:latin typeface="Times New Roman"/>
                <a:cs typeface="Times New Roman"/>
                <a:hlinkClick r:id="rId6"/>
              </a:rPr>
              <a:t>a</a:t>
            </a:r>
            <a:r>
              <a:rPr sz="800" spc="-10" dirty="0">
                <a:latin typeface="Times New Roman"/>
                <a:cs typeface="Times New Roman"/>
                <a:hlinkClick r:id="rId6"/>
              </a:rPr>
              <a:t>lg</a:t>
            </a:r>
            <a:r>
              <a:rPr sz="800" spc="-5" dirty="0">
                <a:latin typeface="Times New Roman"/>
                <a:cs typeface="Times New Roman"/>
                <a:hlinkClick r:id="rId6"/>
              </a:rPr>
              <a:t>r</a:t>
            </a:r>
            <a:r>
              <a:rPr sz="800" spc="-10" dirty="0">
                <a:latin typeface="Times New Roman"/>
                <a:cs typeface="Times New Roman"/>
                <a:hlinkClick r:id="rId6"/>
              </a:rPr>
              <a:t>ee</a:t>
            </a:r>
            <a:r>
              <a:rPr sz="800" dirty="0">
                <a:latin typeface="Times New Roman"/>
                <a:cs typeface="Times New Roman"/>
                <a:hlinkClick r:id="rId6"/>
              </a:rPr>
              <a:t>n</a:t>
            </a:r>
            <a:r>
              <a:rPr sz="800" spc="-5" dirty="0">
                <a:latin typeface="Times New Roman"/>
                <a:cs typeface="Times New Roman"/>
                <a:hlinkClick r:id="rId6"/>
              </a:rPr>
              <a:t>s.</a:t>
            </a:r>
            <a:r>
              <a:rPr sz="800" spc="5" dirty="0">
                <a:latin typeface="Times New Roman"/>
                <a:cs typeface="Times New Roman"/>
                <a:hlinkClick r:id="rId6"/>
              </a:rPr>
              <a:t>c</a:t>
            </a:r>
            <a:r>
              <a:rPr sz="800" spc="-10" dirty="0">
                <a:latin typeface="Times New Roman"/>
                <a:cs typeface="Times New Roman"/>
                <a:hlinkClick r:id="rId6"/>
              </a:rPr>
              <a:t>o</a:t>
            </a:r>
            <a:r>
              <a:rPr sz="800" dirty="0">
                <a:latin typeface="Times New Roman"/>
                <a:cs typeface="Times New Roman"/>
                <a:hlinkClick r:id="rId6"/>
              </a:rPr>
              <a:t>m/mark</a:t>
            </a:r>
            <a:r>
              <a:rPr sz="800" spc="-10" dirty="0">
                <a:latin typeface="Times New Roman"/>
                <a:cs typeface="Times New Roman"/>
                <a:hlinkClick r:id="rId6"/>
              </a:rPr>
              <a:t>e</a:t>
            </a:r>
            <a:r>
              <a:rPr sz="800" dirty="0">
                <a:latin typeface="Times New Roman"/>
                <a:cs typeface="Times New Roman"/>
                <a:hlinkClick r:id="rId6"/>
              </a:rPr>
              <a:t>tin</a:t>
            </a:r>
            <a:r>
              <a:rPr sz="800" spc="-10" dirty="0">
                <a:latin typeface="Times New Roman"/>
                <a:cs typeface="Times New Roman"/>
                <a:hlinkClick r:id="rId6"/>
              </a:rPr>
              <a:t>g</a:t>
            </a:r>
            <a:r>
              <a:rPr sz="800" dirty="0">
                <a:latin typeface="Times New Roman"/>
                <a:cs typeface="Times New Roman"/>
                <a:hlinkClick r:id="rId6"/>
              </a:rPr>
              <a:t>/</a:t>
            </a:r>
            <a:r>
              <a:rPr sz="800" spc="-10" dirty="0">
                <a:latin typeface="Times New Roman"/>
                <a:cs typeface="Times New Roman"/>
                <a:hlinkClick r:id="rId6"/>
              </a:rPr>
              <a:t>l</a:t>
            </a:r>
            <a:r>
              <a:rPr sz="800" dirty="0">
                <a:latin typeface="Times New Roman"/>
                <a:cs typeface="Times New Roman"/>
                <a:hlinkClick r:id="rId6"/>
              </a:rPr>
              <a:t>ib</a:t>
            </a:r>
            <a:r>
              <a:rPr sz="800" spc="-5" dirty="0">
                <a:latin typeface="Times New Roman"/>
                <a:cs typeface="Times New Roman"/>
                <a:hlinkClick r:id="rId6"/>
              </a:rPr>
              <a:t>r</a:t>
            </a:r>
            <a:r>
              <a:rPr sz="800" dirty="0">
                <a:latin typeface="Times New Roman"/>
                <a:cs typeface="Times New Roman"/>
                <a:hlinkClick r:id="rId6"/>
              </a:rPr>
              <a:t>a</a:t>
            </a:r>
            <a:r>
              <a:rPr sz="800" spc="-5" dirty="0">
                <a:latin typeface="Times New Roman"/>
                <a:cs typeface="Times New Roman"/>
                <a:hlinkClick r:id="rId6"/>
              </a:rPr>
              <a:t>r</a:t>
            </a:r>
            <a:r>
              <a:rPr sz="800" spc="-20" dirty="0">
                <a:latin typeface="Times New Roman"/>
                <a:cs typeface="Times New Roman"/>
                <a:hlinkClick r:id="rId6"/>
              </a:rPr>
              <a:t>y</a:t>
            </a:r>
            <a:r>
              <a:rPr sz="800" spc="15" dirty="0">
                <a:latin typeface="Times New Roman"/>
                <a:cs typeface="Times New Roman"/>
                <a:hlinkClick r:id="rId6"/>
              </a:rPr>
              <a:t>/</a:t>
            </a:r>
            <a:r>
              <a:rPr sz="800" dirty="0">
                <a:latin typeface="Times New Roman"/>
                <a:cs typeface="Times New Roman"/>
                <a:hlinkClick r:id="rId6"/>
              </a:rPr>
              <a:t>c</a:t>
            </a:r>
            <a:r>
              <a:rPr sz="800" spc="-10" dirty="0">
                <a:latin typeface="Times New Roman"/>
                <a:cs typeface="Times New Roman"/>
                <a:hlinkClick r:id="rId6"/>
              </a:rPr>
              <a:t>o</a:t>
            </a:r>
            <a:r>
              <a:rPr sz="800" dirty="0">
                <a:latin typeface="Times New Roman"/>
                <a:cs typeface="Times New Roman"/>
                <a:hlinkClick r:id="rId6"/>
              </a:rPr>
              <a:t>n</a:t>
            </a:r>
            <a:r>
              <a:rPr sz="800" spc="-10" dirty="0">
                <a:latin typeface="Times New Roman"/>
                <a:cs typeface="Times New Roman"/>
                <a:hlinkClick r:id="rId6"/>
              </a:rPr>
              <a:t>te</a:t>
            </a:r>
            <a:r>
              <a:rPr sz="800" dirty="0">
                <a:latin typeface="Times New Roman"/>
                <a:cs typeface="Times New Roman"/>
                <a:hlinkClick r:id="rId6"/>
              </a:rPr>
              <a:t>nt</a:t>
            </a:r>
            <a:r>
              <a:rPr sz="800" spc="-5" dirty="0">
                <a:latin typeface="Times New Roman"/>
                <a:cs typeface="Times New Roman"/>
                <a:hlinkClick r:id="rId6"/>
              </a:rPr>
              <a:t>s</a:t>
            </a:r>
            <a:r>
              <a:rPr sz="800" spc="-10" dirty="0">
                <a:latin typeface="Times New Roman"/>
                <a:cs typeface="Times New Roman"/>
                <a:hlinkClick r:id="rId6"/>
              </a:rPr>
              <a:t>.</a:t>
            </a:r>
            <a:r>
              <a:rPr sz="800" dirty="0">
                <a:latin typeface="Times New Roman"/>
                <a:cs typeface="Times New Roman"/>
                <a:hlinkClick r:id="rId6"/>
              </a:rPr>
              <a:t>j</a:t>
            </a:r>
            <a:r>
              <a:rPr sz="800" spc="-5" dirty="0">
                <a:latin typeface="Times New Roman"/>
                <a:cs typeface="Times New Roman"/>
                <a:hlinkClick r:id="rId6"/>
              </a:rPr>
              <a:t>s</a:t>
            </a:r>
            <a:r>
              <a:rPr sz="800" dirty="0">
                <a:latin typeface="Times New Roman"/>
                <a:cs typeface="Times New Roman"/>
                <a:hlinkClick r:id="rId6"/>
              </a:rPr>
              <a:t>p</a:t>
            </a:r>
            <a:r>
              <a:rPr sz="800" spc="-10" dirty="0">
                <a:latin typeface="Times New Roman"/>
                <a:cs typeface="Times New Roman"/>
                <a:hlinkClick r:id="rId6"/>
              </a:rPr>
              <a:t>?do</a:t>
            </a:r>
            <a:r>
              <a:rPr sz="800" dirty="0">
                <a:latin typeface="Times New Roman"/>
                <a:cs typeface="Times New Roman"/>
                <a:hlinkClick r:id="rId6"/>
              </a:rPr>
              <a:t>c</a:t>
            </a:r>
            <a:r>
              <a:rPr sz="800" spc="-10" dirty="0">
                <a:latin typeface="Times New Roman"/>
                <a:cs typeface="Times New Roman"/>
                <a:hlinkClick r:id="rId6"/>
              </a:rPr>
              <a:t>i</a:t>
            </a:r>
            <a:r>
              <a:rPr sz="800" spc="10" dirty="0">
                <a:latin typeface="Times New Roman"/>
                <a:cs typeface="Times New Roman"/>
                <a:hlinkClick r:id="rId6"/>
              </a:rPr>
              <a:t>d</a:t>
            </a:r>
            <a:r>
              <a:rPr sz="800" spc="-10" dirty="0">
                <a:latin typeface="Times New Roman"/>
                <a:cs typeface="Times New Roman"/>
                <a:hlinkClick r:id="rId6"/>
              </a:rPr>
              <a:t>=1</a:t>
            </a:r>
            <a:r>
              <a:rPr sz="800" dirty="0">
                <a:latin typeface="Times New Roman"/>
                <a:cs typeface="Times New Roman"/>
                <a:hlinkClick r:id="rId6"/>
              </a:rPr>
              <a:t>0</a:t>
            </a:r>
            <a:r>
              <a:rPr sz="800" spc="-10" dirty="0">
                <a:latin typeface="Times New Roman"/>
                <a:cs typeface="Times New Roman"/>
                <a:hlinkClick r:id="rId6"/>
              </a:rPr>
              <a:t>02</a:t>
            </a:r>
            <a:r>
              <a:rPr sz="800" dirty="0">
                <a:latin typeface="Times New Roman"/>
                <a:cs typeface="Times New Roman"/>
                <a:hlinkClick r:id="rId6"/>
              </a:rPr>
              <a:t>2</a:t>
            </a:r>
            <a:r>
              <a:rPr sz="800" spc="-10" dirty="0">
                <a:latin typeface="Times New Roman"/>
                <a:cs typeface="Times New Roman"/>
                <a:hlinkClick r:id="rId6"/>
              </a:rPr>
              <a:t>0</a:t>
            </a:r>
            <a:r>
              <a:rPr sz="800" spc="-15" dirty="0">
                <a:latin typeface="Times New Roman"/>
                <a:cs typeface="Times New Roman"/>
                <a:hlinkClick r:id="rId6"/>
              </a:rPr>
              <a:t>&amp;</a:t>
            </a:r>
            <a:r>
              <a:rPr sz="800" dirty="0">
                <a:latin typeface="Times New Roman"/>
                <a:cs typeface="Times New Roman"/>
                <a:hlinkClick r:id="rId6"/>
              </a:rPr>
              <a:t>d</a:t>
            </a:r>
            <a:r>
              <a:rPr sz="800" spc="-10" dirty="0">
                <a:latin typeface="Times New Roman"/>
                <a:cs typeface="Times New Roman"/>
                <a:hlinkClick r:id="rId6"/>
              </a:rPr>
              <a:t>o</a:t>
            </a:r>
            <a:r>
              <a:rPr sz="800" dirty="0">
                <a:latin typeface="Times New Roman"/>
                <a:cs typeface="Times New Roman"/>
                <a:hlinkClick r:id="rId6"/>
              </a:rPr>
              <a:t>ct</a:t>
            </a:r>
            <a:r>
              <a:rPr sz="800" spc="-20" dirty="0">
                <a:latin typeface="Times New Roman"/>
                <a:cs typeface="Times New Roman"/>
                <a:hlinkClick r:id="rId6"/>
              </a:rPr>
              <a:t>y</a:t>
            </a:r>
            <a:r>
              <a:rPr sz="800" dirty="0">
                <a:latin typeface="Times New Roman"/>
                <a:cs typeface="Times New Roman"/>
                <a:hlinkClick r:id="rId6"/>
              </a:rPr>
              <a:t>p</a:t>
            </a:r>
            <a:r>
              <a:rPr sz="800" spc="-10" dirty="0">
                <a:latin typeface="Times New Roman"/>
                <a:cs typeface="Times New Roman"/>
                <a:hlinkClick r:id="rId6"/>
              </a:rPr>
              <a:t>e</a:t>
            </a:r>
            <a:r>
              <a:rPr sz="800" dirty="0">
                <a:latin typeface="Times New Roman"/>
                <a:cs typeface="Times New Roman"/>
                <a:hlinkClick r:id="rId6"/>
              </a:rPr>
              <a:t>=</a:t>
            </a:r>
            <a:r>
              <a:rPr sz="800" spc="-10" dirty="0">
                <a:latin typeface="Times New Roman"/>
                <a:cs typeface="Times New Roman"/>
                <a:hlinkClick r:id="rId6"/>
              </a:rPr>
              <a:t>1</a:t>
            </a:r>
            <a:r>
              <a:rPr sz="800" dirty="0">
                <a:latin typeface="Times New Roman"/>
                <a:cs typeface="Times New Roman"/>
                <a:hlinkClick r:id="rId6"/>
              </a:rPr>
              <a:t>3</a:t>
            </a:r>
            <a:r>
              <a:rPr sz="800" dirty="0">
                <a:latin typeface="Times New Roman"/>
                <a:cs typeface="Times New Roman"/>
              </a:rPr>
              <a:t>’</a:t>
            </a:r>
            <a:endParaRPr sz="800">
              <a:latin typeface="Times New Roman"/>
              <a:cs typeface="Times New Roman"/>
            </a:endParaRPr>
          </a:p>
        </p:txBody>
      </p:sp>
      <p:sp>
        <p:nvSpPr>
          <p:cNvPr id="11" name="object 11"/>
          <p:cNvSpPr/>
          <p:nvPr/>
        </p:nvSpPr>
        <p:spPr>
          <a:xfrm>
            <a:off x="4724400" y="1892807"/>
            <a:ext cx="1833372" cy="1915668"/>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6587490" y="2649474"/>
            <a:ext cx="535305" cy="485140"/>
          </a:xfrm>
          <a:custGeom>
            <a:avLst/>
            <a:gdLst/>
            <a:ahLst/>
            <a:cxnLst/>
            <a:rect l="l" t="t" r="r" b="b"/>
            <a:pathLst>
              <a:path w="535304" h="485139">
                <a:moveTo>
                  <a:pt x="292607" y="0"/>
                </a:moveTo>
                <a:lnTo>
                  <a:pt x="292607" y="121157"/>
                </a:lnTo>
                <a:lnTo>
                  <a:pt x="0" y="121157"/>
                </a:lnTo>
                <a:lnTo>
                  <a:pt x="0" y="363473"/>
                </a:lnTo>
                <a:lnTo>
                  <a:pt x="292607" y="363473"/>
                </a:lnTo>
                <a:lnTo>
                  <a:pt x="292607" y="484631"/>
                </a:lnTo>
                <a:lnTo>
                  <a:pt x="534923" y="242315"/>
                </a:lnTo>
                <a:lnTo>
                  <a:pt x="292607" y="0"/>
                </a:lnTo>
                <a:close/>
              </a:path>
            </a:pathLst>
          </a:custGeom>
          <a:solidFill>
            <a:srgbClr val="9DD2D7"/>
          </a:solidFill>
        </p:spPr>
        <p:txBody>
          <a:bodyPr wrap="square" lIns="0" tIns="0" rIns="0" bIns="0" rtlCol="0"/>
          <a:lstStyle/>
          <a:p>
            <a:endParaRPr/>
          </a:p>
        </p:txBody>
      </p:sp>
      <p:sp>
        <p:nvSpPr>
          <p:cNvPr id="13" name="object 13"/>
          <p:cNvSpPr/>
          <p:nvPr/>
        </p:nvSpPr>
        <p:spPr>
          <a:xfrm>
            <a:off x="6587490" y="2649474"/>
            <a:ext cx="535305" cy="485140"/>
          </a:xfrm>
          <a:custGeom>
            <a:avLst/>
            <a:gdLst/>
            <a:ahLst/>
            <a:cxnLst/>
            <a:rect l="l" t="t" r="r" b="b"/>
            <a:pathLst>
              <a:path w="535304" h="485139">
                <a:moveTo>
                  <a:pt x="0" y="121157"/>
                </a:moveTo>
                <a:lnTo>
                  <a:pt x="292607" y="121157"/>
                </a:lnTo>
                <a:lnTo>
                  <a:pt x="292607" y="0"/>
                </a:lnTo>
                <a:lnTo>
                  <a:pt x="534923" y="242315"/>
                </a:lnTo>
                <a:lnTo>
                  <a:pt x="292607" y="484631"/>
                </a:lnTo>
                <a:lnTo>
                  <a:pt x="292607" y="363473"/>
                </a:lnTo>
                <a:lnTo>
                  <a:pt x="0" y="363473"/>
                </a:lnTo>
                <a:lnTo>
                  <a:pt x="0" y="121157"/>
                </a:lnTo>
                <a:close/>
              </a:path>
            </a:pathLst>
          </a:custGeom>
          <a:ln w="25907">
            <a:solidFill>
              <a:srgbClr val="BAE0E3"/>
            </a:solidFill>
          </a:ln>
        </p:spPr>
        <p:txBody>
          <a:bodyPr wrap="square" lIns="0" tIns="0" rIns="0" bIns="0" rtlCol="0"/>
          <a:lstStyle/>
          <a:p>
            <a:endParaRPr/>
          </a:p>
        </p:txBody>
      </p:sp>
      <p:sp>
        <p:nvSpPr>
          <p:cNvPr id="14" name="object 14"/>
          <p:cNvSpPr/>
          <p:nvPr/>
        </p:nvSpPr>
        <p:spPr>
          <a:xfrm>
            <a:off x="4934711" y="3806952"/>
            <a:ext cx="3813047" cy="2366772"/>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5627211" y="4710467"/>
            <a:ext cx="929819" cy="922236"/>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7315200" y="4267200"/>
            <a:ext cx="838200" cy="533400"/>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1289</Words>
  <Application>Microsoft Office PowerPoint</Application>
  <PresentationFormat>On-screen Show (4:3)</PresentationFormat>
  <Paragraphs>308</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About OMICS Group</vt:lpstr>
      <vt:lpstr>About OMICS Group Conferences</vt:lpstr>
      <vt:lpstr>Slide 3</vt:lpstr>
      <vt:lpstr>Background: Bacterial Infectious Disease (BID) Statistics</vt:lpstr>
      <vt:lpstr>Current SOTA (State of the Art) BID Sensors</vt:lpstr>
      <vt:lpstr>Slide 6</vt:lpstr>
      <vt:lpstr>Experimental Setup</vt:lpstr>
      <vt:lpstr>Data Collected</vt:lpstr>
      <vt:lpstr>Future Work &amp; Conclusion</vt:lpstr>
      <vt:lpstr>Slide 10</vt:lpstr>
      <vt:lpstr>Slide 11</vt:lpstr>
      <vt:lpstr>Slide 12</vt:lpstr>
      <vt:lpstr>Strip Electrodes</vt:lpstr>
      <vt:lpstr>Slide 14</vt:lpstr>
      <vt:lpstr>JBAIDS</vt:lpstr>
      <vt:lpstr>Slide 16</vt:lpstr>
      <vt:lpstr>Slide 17</vt:lpstr>
      <vt:lpstr>Slide 18</vt:lpstr>
      <vt:lpstr>Slide 19</vt:lpstr>
      <vt:lpstr>Slide 20</vt:lpstr>
      <vt:lpstr>Solutions cont..</vt:lpstr>
      <vt:lpstr>Immobilization of Tentacle ProbeTM</vt:lpstr>
      <vt:lpstr>Slide 23</vt:lpstr>
      <vt:lpstr>Slide 24</vt:lpstr>
      <vt:lpstr>Background: EIS Equivalent Circuit Models</vt:lpstr>
      <vt:lpstr>Electrochemical Techniques</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Dipti</cp:lastModifiedBy>
  <cp:revision>6</cp:revision>
  <dcterms:created xsi:type="dcterms:W3CDTF">2014-09-23T19:20:21Z</dcterms:created>
  <dcterms:modified xsi:type="dcterms:W3CDTF">2014-09-26T11:49:43Z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2014-09-23T00:00:00Z</vt:filetime>
  </property>
  <property fmtid="{D5CDD505-2E9C-101B-9397-08002B2CF9AE}" pid="3" name="LastSaved">
    <vt:filetime>2014-09-23T00:00:00Z</vt:filetime>
  </property>
</Properties>
</file>