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58" r:id="rId5"/>
    <p:sldId id="260" r:id="rId6"/>
    <p:sldId id="261" r:id="rId7"/>
    <p:sldId id="262" r:id="rId8"/>
    <p:sldId id="263" r:id="rId9"/>
    <p:sldId id="274" r:id="rId10"/>
    <p:sldId id="281" r:id="rId11"/>
    <p:sldId id="264" r:id="rId12"/>
    <p:sldId id="265" r:id="rId13"/>
    <p:sldId id="266" r:id="rId14"/>
    <p:sldId id="278" r:id="rId15"/>
    <p:sldId id="267" r:id="rId16"/>
    <p:sldId id="268" r:id="rId17"/>
    <p:sldId id="280" r:id="rId18"/>
    <p:sldId id="279" r:id="rId19"/>
    <p:sldId id="269" r:id="rId20"/>
    <p:sldId id="272" r:id="rId21"/>
    <p:sldId id="271" r:id="rId22"/>
    <p:sldId id="276" r:id="rId23"/>
    <p:sldId id="275" r:id="rId24"/>
    <p:sldId id="286" r:id="rId25"/>
    <p:sldId id="287" r:id="rId26"/>
    <p:sldId id="291" r:id="rId27"/>
    <p:sldId id="288" r:id="rId28"/>
    <p:sldId id="292" r:id="rId29"/>
    <p:sldId id="289" r:id="rId30"/>
    <p:sldId id="277" r:id="rId31"/>
    <p:sldId id="283" r:id="rId32"/>
    <p:sldId id="284" r:id="rId33"/>
    <p:sldId id="285" r:id="rId34"/>
    <p:sldId id="282" r:id="rId35"/>
    <p:sldId id="293" r:id="rId36"/>
    <p:sldId id="294" r:id="rId37"/>
    <p:sldId id="295" r:id="rId38"/>
    <p:sldId id="296" r:id="rId39"/>
    <p:sldId id="298"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6.xml.rels><?xml version="1.0" encoding="UTF-8" standalone="yes"?>
<Relationships xmlns="http://schemas.openxmlformats.org/package/2006/relationships"><Relationship Id="rId1" Type="http://schemas.openxmlformats.org/officeDocument/2006/relationships/image" Target="../media/image11.png"/></Relationships>
</file>

<file path=ppt/diagrams/_rels/drawing6.xml.rels><?xml version="1.0" encoding="UTF-8" standalone="yes"?>
<Relationships xmlns="http://schemas.openxmlformats.org/package/2006/relationships"><Relationship Id="rId1"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E91F1E-E219-4610-9851-FFFC9F0DE2B8}" type="doc">
      <dgm:prSet loTypeId="urn:microsoft.com/office/officeart/2005/8/layout/arrow5" loCatId="relationship" qsTypeId="urn:microsoft.com/office/officeart/2005/8/quickstyle/simple1" qsCatId="simple" csTypeId="urn:microsoft.com/office/officeart/2005/8/colors/colorful1" csCatId="colorful" phldr="1"/>
      <dgm:spPr/>
      <dgm:t>
        <a:bodyPr/>
        <a:lstStyle/>
        <a:p>
          <a:endParaRPr lang="en-US"/>
        </a:p>
      </dgm:t>
    </dgm:pt>
    <dgm:pt modelId="{4ECEF518-D9DD-4809-831F-E85EDC730789}">
      <dgm:prSet phldrT="[Text]" custT="1"/>
      <dgm:spPr/>
      <dgm:t>
        <a:bodyPr/>
        <a:lstStyle/>
        <a:p>
          <a:r>
            <a:rPr lang="en-US" sz="1600" dirty="0" smtClean="0"/>
            <a:t>Allergens</a:t>
          </a:r>
          <a:endParaRPr lang="en-US" sz="1600" dirty="0"/>
        </a:p>
      </dgm:t>
    </dgm:pt>
    <dgm:pt modelId="{529235D3-1C09-450D-B899-6960E2F05D86}" type="parTrans" cxnId="{610D5AF4-54EC-49E3-9619-F1A898EDC37F}">
      <dgm:prSet/>
      <dgm:spPr/>
      <dgm:t>
        <a:bodyPr/>
        <a:lstStyle/>
        <a:p>
          <a:endParaRPr lang="en-US"/>
        </a:p>
      </dgm:t>
    </dgm:pt>
    <dgm:pt modelId="{2E9DD771-7BFF-4C37-82FC-D3021D147282}" type="sibTrans" cxnId="{610D5AF4-54EC-49E3-9619-F1A898EDC37F}">
      <dgm:prSet/>
      <dgm:spPr/>
      <dgm:t>
        <a:bodyPr/>
        <a:lstStyle/>
        <a:p>
          <a:endParaRPr lang="en-US"/>
        </a:p>
      </dgm:t>
    </dgm:pt>
    <dgm:pt modelId="{91FD6A15-9F92-4C5F-9C68-0A240F8255AE}">
      <dgm:prSet phldrT="[Text]" custT="1"/>
      <dgm:spPr/>
      <dgm:t>
        <a:bodyPr vert="vert270"/>
        <a:lstStyle/>
        <a:p>
          <a:r>
            <a:rPr lang="en-US" sz="1600" dirty="0" smtClean="0"/>
            <a:t>Plant diseases </a:t>
          </a:r>
          <a:endParaRPr lang="en-US" sz="1600" dirty="0"/>
        </a:p>
      </dgm:t>
    </dgm:pt>
    <dgm:pt modelId="{484E770D-083F-4F5B-9E10-1537FE1994CA}" type="parTrans" cxnId="{91508E33-9444-490E-8A28-D1F1758382EB}">
      <dgm:prSet/>
      <dgm:spPr/>
      <dgm:t>
        <a:bodyPr/>
        <a:lstStyle/>
        <a:p>
          <a:endParaRPr lang="en-US"/>
        </a:p>
      </dgm:t>
    </dgm:pt>
    <dgm:pt modelId="{C4301B07-3527-40E8-A287-0616371E8E51}" type="sibTrans" cxnId="{91508E33-9444-490E-8A28-D1F1758382EB}">
      <dgm:prSet/>
      <dgm:spPr/>
      <dgm:t>
        <a:bodyPr/>
        <a:lstStyle/>
        <a:p>
          <a:endParaRPr lang="en-US"/>
        </a:p>
      </dgm:t>
    </dgm:pt>
    <dgm:pt modelId="{3181A100-473C-4EC0-B3BD-5E5B8AA36332}">
      <dgm:prSet phldrT="[Text]" custT="1"/>
      <dgm:spPr/>
      <dgm:t>
        <a:bodyPr/>
        <a:lstStyle/>
        <a:p>
          <a:r>
            <a:rPr lang="en-US" sz="1400" dirty="0" err="1" smtClean="0"/>
            <a:t>Mycotoxins</a:t>
          </a:r>
          <a:r>
            <a:rPr lang="en-US" sz="1400" dirty="0" smtClean="0"/>
            <a:t> </a:t>
          </a:r>
          <a:endParaRPr lang="en-US" sz="1400" dirty="0"/>
        </a:p>
      </dgm:t>
    </dgm:pt>
    <dgm:pt modelId="{A205197F-BC3C-4D0F-B948-A9E5DCD9E77D}" type="parTrans" cxnId="{1657E9CD-E743-4DB3-B95C-421A96B47F60}">
      <dgm:prSet/>
      <dgm:spPr/>
      <dgm:t>
        <a:bodyPr/>
        <a:lstStyle/>
        <a:p>
          <a:endParaRPr lang="en-US"/>
        </a:p>
      </dgm:t>
    </dgm:pt>
    <dgm:pt modelId="{5CFE20C3-E3D2-4112-9E99-13BB22B984EB}" type="sibTrans" cxnId="{1657E9CD-E743-4DB3-B95C-421A96B47F60}">
      <dgm:prSet/>
      <dgm:spPr/>
      <dgm:t>
        <a:bodyPr/>
        <a:lstStyle/>
        <a:p>
          <a:endParaRPr lang="en-US"/>
        </a:p>
      </dgm:t>
    </dgm:pt>
    <dgm:pt modelId="{DA832B73-4858-40A3-A6D8-5691C59A7189}">
      <dgm:prSet phldrT="[Text]" custT="1"/>
      <dgm:spPr/>
      <dgm:t>
        <a:bodyPr/>
        <a:lstStyle/>
        <a:p>
          <a:r>
            <a:rPr lang="en-US" sz="1400" dirty="0" smtClean="0"/>
            <a:t>Food born bacteria </a:t>
          </a:r>
          <a:endParaRPr lang="en-US" sz="1400" dirty="0"/>
        </a:p>
      </dgm:t>
    </dgm:pt>
    <dgm:pt modelId="{ECC8A219-1166-4214-82E8-88A1826265D6}" type="parTrans" cxnId="{87B82040-66A8-4DBC-8947-504A93CC03D1}">
      <dgm:prSet/>
      <dgm:spPr/>
      <dgm:t>
        <a:bodyPr/>
        <a:lstStyle/>
        <a:p>
          <a:endParaRPr lang="en-US"/>
        </a:p>
      </dgm:t>
    </dgm:pt>
    <dgm:pt modelId="{49F212F8-F95B-4952-933C-14B9610EB7B9}" type="sibTrans" cxnId="{87B82040-66A8-4DBC-8947-504A93CC03D1}">
      <dgm:prSet/>
      <dgm:spPr/>
      <dgm:t>
        <a:bodyPr/>
        <a:lstStyle/>
        <a:p>
          <a:endParaRPr lang="en-US"/>
        </a:p>
      </dgm:t>
    </dgm:pt>
    <dgm:pt modelId="{A5073A86-C020-4B82-98B6-9E726AE1137F}">
      <dgm:prSet custT="1"/>
      <dgm:spPr/>
      <dgm:t>
        <a:bodyPr vert="vert"/>
        <a:lstStyle/>
        <a:p>
          <a:r>
            <a:rPr lang="en-US" sz="1600" dirty="0" smtClean="0"/>
            <a:t>Sanitation /quality </a:t>
          </a:r>
          <a:endParaRPr lang="en-US" sz="1600" dirty="0"/>
        </a:p>
      </dgm:t>
    </dgm:pt>
    <dgm:pt modelId="{2749F36E-2A0E-4455-A111-A7BA0685B0AE}" type="parTrans" cxnId="{9EA4C9E7-5733-46B8-B4F8-36B003FF2A61}">
      <dgm:prSet/>
      <dgm:spPr/>
      <dgm:t>
        <a:bodyPr/>
        <a:lstStyle/>
        <a:p>
          <a:endParaRPr lang="en-US"/>
        </a:p>
      </dgm:t>
    </dgm:pt>
    <dgm:pt modelId="{773BA473-68E6-403A-B364-4CE57C3AF78E}" type="sibTrans" cxnId="{9EA4C9E7-5733-46B8-B4F8-36B003FF2A61}">
      <dgm:prSet/>
      <dgm:spPr/>
      <dgm:t>
        <a:bodyPr/>
        <a:lstStyle/>
        <a:p>
          <a:endParaRPr lang="en-US"/>
        </a:p>
      </dgm:t>
    </dgm:pt>
    <dgm:pt modelId="{A1C6DA97-B41D-4C57-AD2A-A068E4F6BD25}">
      <dgm:prSet custT="1"/>
      <dgm:spPr/>
      <dgm:t>
        <a:bodyPr/>
        <a:lstStyle/>
        <a:p>
          <a:r>
            <a:rPr lang="en-US" sz="1600" dirty="0" smtClean="0"/>
            <a:t>GMO</a:t>
          </a:r>
          <a:endParaRPr lang="en-US" sz="2000" dirty="0"/>
        </a:p>
      </dgm:t>
    </dgm:pt>
    <dgm:pt modelId="{B8CBBD02-4213-4B40-BE33-818C137F8711}" type="parTrans" cxnId="{13AFD60C-7AE3-4D49-958E-4153F7BEF157}">
      <dgm:prSet/>
      <dgm:spPr/>
      <dgm:t>
        <a:bodyPr/>
        <a:lstStyle/>
        <a:p>
          <a:endParaRPr lang="en-US"/>
        </a:p>
      </dgm:t>
    </dgm:pt>
    <dgm:pt modelId="{81F6DB23-9447-4097-A4D9-562A334CB432}" type="sibTrans" cxnId="{13AFD60C-7AE3-4D49-958E-4153F7BEF157}">
      <dgm:prSet/>
      <dgm:spPr/>
      <dgm:t>
        <a:bodyPr/>
        <a:lstStyle/>
        <a:p>
          <a:endParaRPr lang="en-US"/>
        </a:p>
      </dgm:t>
    </dgm:pt>
    <dgm:pt modelId="{C027B91E-B863-4DB3-8CE7-29AEADC1F1AF}">
      <dgm:prSet custT="1"/>
      <dgm:spPr/>
      <dgm:t>
        <a:bodyPr vert="vert"/>
        <a:lstStyle/>
        <a:p>
          <a:r>
            <a:rPr lang="en-US" sz="1600" dirty="0" smtClean="0"/>
            <a:t>Drug residues </a:t>
          </a:r>
          <a:endParaRPr lang="en-US" sz="1600" dirty="0"/>
        </a:p>
      </dgm:t>
    </dgm:pt>
    <dgm:pt modelId="{2CD10B4B-BE4F-4A5D-9F52-27D34B69BA32}" type="parTrans" cxnId="{9CBD710E-03F5-4D36-84EF-37F8910B75E6}">
      <dgm:prSet/>
      <dgm:spPr/>
      <dgm:t>
        <a:bodyPr/>
        <a:lstStyle/>
        <a:p>
          <a:endParaRPr lang="en-US"/>
        </a:p>
      </dgm:t>
    </dgm:pt>
    <dgm:pt modelId="{3BF82C8F-9772-40B2-B77F-20E5FB3FF6F5}" type="sibTrans" cxnId="{9CBD710E-03F5-4D36-84EF-37F8910B75E6}">
      <dgm:prSet/>
      <dgm:spPr/>
      <dgm:t>
        <a:bodyPr/>
        <a:lstStyle/>
        <a:p>
          <a:endParaRPr lang="en-US"/>
        </a:p>
      </dgm:t>
    </dgm:pt>
    <dgm:pt modelId="{03E7DFC2-9916-447B-93E2-62D4EE828094}" type="pres">
      <dgm:prSet presAssocID="{CEE91F1E-E219-4610-9851-FFFC9F0DE2B8}" presName="diagram" presStyleCnt="0">
        <dgm:presLayoutVars>
          <dgm:dir/>
          <dgm:resizeHandles val="exact"/>
        </dgm:presLayoutVars>
      </dgm:prSet>
      <dgm:spPr/>
      <dgm:t>
        <a:bodyPr/>
        <a:lstStyle/>
        <a:p>
          <a:endParaRPr lang="en-US"/>
        </a:p>
      </dgm:t>
    </dgm:pt>
    <dgm:pt modelId="{9475F901-BCA9-4865-804B-C8203575D8E7}" type="pres">
      <dgm:prSet presAssocID="{C027B91E-B863-4DB3-8CE7-29AEADC1F1AF}" presName="arrow" presStyleLbl="node1" presStyleIdx="0" presStyleCnt="7">
        <dgm:presLayoutVars>
          <dgm:bulletEnabled val="1"/>
        </dgm:presLayoutVars>
      </dgm:prSet>
      <dgm:spPr/>
      <dgm:t>
        <a:bodyPr/>
        <a:lstStyle/>
        <a:p>
          <a:endParaRPr lang="en-US"/>
        </a:p>
      </dgm:t>
    </dgm:pt>
    <dgm:pt modelId="{45661955-26C1-42DA-8840-456CD1B91E02}" type="pres">
      <dgm:prSet presAssocID="{A1C6DA97-B41D-4C57-AD2A-A068E4F6BD25}" presName="arrow" presStyleLbl="node1" presStyleIdx="1" presStyleCnt="7">
        <dgm:presLayoutVars>
          <dgm:bulletEnabled val="1"/>
        </dgm:presLayoutVars>
      </dgm:prSet>
      <dgm:spPr/>
      <dgm:t>
        <a:bodyPr/>
        <a:lstStyle/>
        <a:p>
          <a:endParaRPr lang="en-US"/>
        </a:p>
      </dgm:t>
    </dgm:pt>
    <dgm:pt modelId="{75D793B5-D3FE-401D-993A-4B71E414E11A}" type="pres">
      <dgm:prSet presAssocID="{4ECEF518-D9DD-4809-831F-E85EDC730789}" presName="arrow" presStyleLbl="node1" presStyleIdx="2" presStyleCnt="7">
        <dgm:presLayoutVars>
          <dgm:bulletEnabled val="1"/>
        </dgm:presLayoutVars>
      </dgm:prSet>
      <dgm:spPr/>
      <dgm:t>
        <a:bodyPr/>
        <a:lstStyle/>
        <a:p>
          <a:endParaRPr lang="en-US"/>
        </a:p>
      </dgm:t>
    </dgm:pt>
    <dgm:pt modelId="{75261FF2-34D3-4CF0-95A6-85C36A24B83A}" type="pres">
      <dgm:prSet presAssocID="{A5073A86-C020-4B82-98B6-9E726AE1137F}" presName="arrow" presStyleLbl="node1" presStyleIdx="3" presStyleCnt="7">
        <dgm:presLayoutVars>
          <dgm:bulletEnabled val="1"/>
        </dgm:presLayoutVars>
      </dgm:prSet>
      <dgm:spPr/>
      <dgm:t>
        <a:bodyPr/>
        <a:lstStyle/>
        <a:p>
          <a:endParaRPr lang="en-US"/>
        </a:p>
      </dgm:t>
    </dgm:pt>
    <dgm:pt modelId="{89D3290C-1209-4B6F-B83F-0FE81F4A5DBC}" type="pres">
      <dgm:prSet presAssocID="{91FD6A15-9F92-4C5F-9C68-0A240F8255AE}" presName="arrow" presStyleLbl="node1" presStyleIdx="4" presStyleCnt="7">
        <dgm:presLayoutVars>
          <dgm:bulletEnabled val="1"/>
        </dgm:presLayoutVars>
      </dgm:prSet>
      <dgm:spPr/>
      <dgm:t>
        <a:bodyPr/>
        <a:lstStyle/>
        <a:p>
          <a:endParaRPr lang="en-US"/>
        </a:p>
      </dgm:t>
    </dgm:pt>
    <dgm:pt modelId="{DEA5AACA-C221-4EF9-B74E-F235EE1160C2}" type="pres">
      <dgm:prSet presAssocID="{3181A100-473C-4EC0-B3BD-5E5B8AA36332}" presName="arrow" presStyleLbl="node1" presStyleIdx="5" presStyleCnt="7">
        <dgm:presLayoutVars>
          <dgm:bulletEnabled val="1"/>
        </dgm:presLayoutVars>
      </dgm:prSet>
      <dgm:spPr/>
      <dgm:t>
        <a:bodyPr/>
        <a:lstStyle/>
        <a:p>
          <a:endParaRPr lang="en-US"/>
        </a:p>
      </dgm:t>
    </dgm:pt>
    <dgm:pt modelId="{622B004C-DF38-458F-824D-82070BADF772}" type="pres">
      <dgm:prSet presAssocID="{DA832B73-4858-40A3-A6D8-5691C59A7189}" presName="arrow" presStyleLbl="node1" presStyleIdx="6" presStyleCnt="7">
        <dgm:presLayoutVars>
          <dgm:bulletEnabled val="1"/>
        </dgm:presLayoutVars>
      </dgm:prSet>
      <dgm:spPr/>
      <dgm:t>
        <a:bodyPr/>
        <a:lstStyle/>
        <a:p>
          <a:endParaRPr lang="en-US"/>
        </a:p>
      </dgm:t>
    </dgm:pt>
  </dgm:ptLst>
  <dgm:cxnLst>
    <dgm:cxn modelId="{87B82040-66A8-4DBC-8947-504A93CC03D1}" srcId="{CEE91F1E-E219-4610-9851-FFFC9F0DE2B8}" destId="{DA832B73-4858-40A3-A6D8-5691C59A7189}" srcOrd="6" destOrd="0" parTransId="{ECC8A219-1166-4214-82E8-88A1826265D6}" sibTransId="{49F212F8-F95B-4952-933C-14B9610EB7B9}"/>
    <dgm:cxn modelId="{91508E33-9444-490E-8A28-D1F1758382EB}" srcId="{CEE91F1E-E219-4610-9851-FFFC9F0DE2B8}" destId="{91FD6A15-9F92-4C5F-9C68-0A240F8255AE}" srcOrd="4" destOrd="0" parTransId="{484E770D-083F-4F5B-9E10-1537FE1994CA}" sibTransId="{C4301B07-3527-40E8-A287-0616371E8E51}"/>
    <dgm:cxn modelId="{13AFD60C-7AE3-4D49-958E-4153F7BEF157}" srcId="{CEE91F1E-E219-4610-9851-FFFC9F0DE2B8}" destId="{A1C6DA97-B41D-4C57-AD2A-A068E4F6BD25}" srcOrd="1" destOrd="0" parTransId="{B8CBBD02-4213-4B40-BE33-818C137F8711}" sibTransId="{81F6DB23-9447-4097-A4D9-562A334CB432}"/>
    <dgm:cxn modelId="{220EC1DA-002D-4236-8F92-F064F9683874}" type="presOf" srcId="{91FD6A15-9F92-4C5F-9C68-0A240F8255AE}" destId="{89D3290C-1209-4B6F-B83F-0FE81F4A5DBC}" srcOrd="0" destOrd="0" presId="urn:microsoft.com/office/officeart/2005/8/layout/arrow5"/>
    <dgm:cxn modelId="{763FF4EF-7840-440A-B68E-AD5B081B998F}" type="presOf" srcId="{C027B91E-B863-4DB3-8CE7-29AEADC1F1AF}" destId="{9475F901-BCA9-4865-804B-C8203575D8E7}" srcOrd="0" destOrd="0" presId="urn:microsoft.com/office/officeart/2005/8/layout/arrow5"/>
    <dgm:cxn modelId="{B22A309D-B8ED-44DF-AA2D-D94B900D43D1}" type="presOf" srcId="{A5073A86-C020-4B82-98B6-9E726AE1137F}" destId="{75261FF2-34D3-4CF0-95A6-85C36A24B83A}" srcOrd="0" destOrd="0" presId="urn:microsoft.com/office/officeart/2005/8/layout/arrow5"/>
    <dgm:cxn modelId="{B5083F06-6880-4588-B0F4-A1A7C98F4680}" type="presOf" srcId="{3181A100-473C-4EC0-B3BD-5E5B8AA36332}" destId="{DEA5AACA-C221-4EF9-B74E-F235EE1160C2}" srcOrd="0" destOrd="0" presId="urn:microsoft.com/office/officeart/2005/8/layout/arrow5"/>
    <dgm:cxn modelId="{EF8AB43C-A368-4CD3-9935-E737606687CD}" type="presOf" srcId="{CEE91F1E-E219-4610-9851-FFFC9F0DE2B8}" destId="{03E7DFC2-9916-447B-93E2-62D4EE828094}" srcOrd="0" destOrd="0" presId="urn:microsoft.com/office/officeart/2005/8/layout/arrow5"/>
    <dgm:cxn modelId="{9CBD710E-03F5-4D36-84EF-37F8910B75E6}" srcId="{CEE91F1E-E219-4610-9851-FFFC9F0DE2B8}" destId="{C027B91E-B863-4DB3-8CE7-29AEADC1F1AF}" srcOrd="0" destOrd="0" parTransId="{2CD10B4B-BE4F-4A5D-9F52-27D34B69BA32}" sibTransId="{3BF82C8F-9772-40B2-B77F-20E5FB3FF6F5}"/>
    <dgm:cxn modelId="{610D5AF4-54EC-49E3-9619-F1A898EDC37F}" srcId="{CEE91F1E-E219-4610-9851-FFFC9F0DE2B8}" destId="{4ECEF518-D9DD-4809-831F-E85EDC730789}" srcOrd="2" destOrd="0" parTransId="{529235D3-1C09-450D-B899-6960E2F05D86}" sibTransId="{2E9DD771-7BFF-4C37-82FC-D3021D147282}"/>
    <dgm:cxn modelId="{7C07624F-A1C6-4803-86CC-E4B55A9B94A3}" type="presOf" srcId="{A1C6DA97-B41D-4C57-AD2A-A068E4F6BD25}" destId="{45661955-26C1-42DA-8840-456CD1B91E02}" srcOrd="0" destOrd="0" presId="urn:microsoft.com/office/officeart/2005/8/layout/arrow5"/>
    <dgm:cxn modelId="{E3EBF3EE-4FE6-436B-91B5-119CCEF1FF93}" type="presOf" srcId="{DA832B73-4858-40A3-A6D8-5691C59A7189}" destId="{622B004C-DF38-458F-824D-82070BADF772}" srcOrd="0" destOrd="0" presId="urn:microsoft.com/office/officeart/2005/8/layout/arrow5"/>
    <dgm:cxn modelId="{9EA4C9E7-5733-46B8-B4F8-36B003FF2A61}" srcId="{CEE91F1E-E219-4610-9851-FFFC9F0DE2B8}" destId="{A5073A86-C020-4B82-98B6-9E726AE1137F}" srcOrd="3" destOrd="0" parTransId="{2749F36E-2A0E-4455-A111-A7BA0685B0AE}" sibTransId="{773BA473-68E6-403A-B364-4CE57C3AF78E}"/>
    <dgm:cxn modelId="{1657E9CD-E743-4DB3-B95C-421A96B47F60}" srcId="{CEE91F1E-E219-4610-9851-FFFC9F0DE2B8}" destId="{3181A100-473C-4EC0-B3BD-5E5B8AA36332}" srcOrd="5" destOrd="0" parTransId="{A205197F-BC3C-4D0F-B948-A9E5DCD9E77D}" sibTransId="{5CFE20C3-E3D2-4112-9E99-13BB22B984EB}"/>
    <dgm:cxn modelId="{C7816445-D1DB-40FC-80F9-D25517D7707F}" type="presOf" srcId="{4ECEF518-D9DD-4809-831F-E85EDC730789}" destId="{75D793B5-D3FE-401D-993A-4B71E414E11A}" srcOrd="0" destOrd="0" presId="urn:microsoft.com/office/officeart/2005/8/layout/arrow5"/>
    <dgm:cxn modelId="{486FF4C1-0DB6-4CA2-AAF5-95B2259CEC8C}" type="presParOf" srcId="{03E7DFC2-9916-447B-93E2-62D4EE828094}" destId="{9475F901-BCA9-4865-804B-C8203575D8E7}" srcOrd="0" destOrd="0" presId="urn:microsoft.com/office/officeart/2005/8/layout/arrow5"/>
    <dgm:cxn modelId="{8D2A536E-F154-49A7-A508-0947785CD935}" type="presParOf" srcId="{03E7DFC2-9916-447B-93E2-62D4EE828094}" destId="{45661955-26C1-42DA-8840-456CD1B91E02}" srcOrd="1" destOrd="0" presId="urn:microsoft.com/office/officeart/2005/8/layout/arrow5"/>
    <dgm:cxn modelId="{8C064CB2-75EF-4AA0-B9FD-9D9C9F2D90D5}" type="presParOf" srcId="{03E7DFC2-9916-447B-93E2-62D4EE828094}" destId="{75D793B5-D3FE-401D-993A-4B71E414E11A}" srcOrd="2" destOrd="0" presId="urn:microsoft.com/office/officeart/2005/8/layout/arrow5"/>
    <dgm:cxn modelId="{F364BEDA-9E9C-477B-90A1-BA9FF620AD7B}" type="presParOf" srcId="{03E7DFC2-9916-447B-93E2-62D4EE828094}" destId="{75261FF2-34D3-4CF0-95A6-85C36A24B83A}" srcOrd="3" destOrd="0" presId="urn:microsoft.com/office/officeart/2005/8/layout/arrow5"/>
    <dgm:cxn modelId="{B97C1E05-3709-479C-82CD-8B9C4B346E72}" type="presParOf" srcId="{03E7DFC2-9916-447B-93E2-62D4EE828094}" destId="{89D3290C-1209-4B6F-B83F-0FE81F4A5DBC}" srcOrd="4" destOrd="0" presId="urn:microsoft.com/office/officeart/2005/8/layout/arrow5"/>
    <dgm:cxn modelId="{1117D95F-B7C1-41AC-BFC5-06D089C48C69}" type="presParOf" srcId="{03E7DFC2-9916-447B-93E2-62D4EE828094}" destId="{DEA5AACA-C221-4EF9-B74E-F235EE1160C2}" srcOrd="5" destOrd="0" presId="urn:microsoft.com/office/officeart/2005/8/layout/arrow5"/>
    <dgm:cxn modelId="{245DE8F2-FD5C-4DBD-9429-AE031F6F64DB}" type="presParOf" srcId="{03E7DFC2-9916-447B-93E2-62D4EE828094}" destId="{622B004C-DF38-458F-824D-82070BADF772}" srcOrd="6"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DEDAA8-4FAB-41FA-BF43-307FE542CDC0}"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5E2B92AA-6F8F-4718-A9B2-6ED81D172648}">
      <dgm:prSet phldrT="[Text]"/>
      <dgm:spPr/>
      <dgm:t>
        <a:bodyPr/>
        <a:lstStyle/>
        <a:p>
          <a:r>
            <a:rPr lang="en-IN" b="1" dirty="0" smtClean="0"/>
            <a:t>Food Safety and Standards Act ,2006 - passed by Indian Parliament and notified on 24th August, 2006</a:t>
          </a:r>
          <a:endParaRPr lang="en-US" b="1" dirty="0"/>
        </a:p>
      </dgm:t>
    </dgm:pt>
    <dgm:pt modelId="{0009BD5E-C436-4243-A387-2D5986E5D0DD}" type="parTrans" cxnId="{8D5EC84D-7DAE-4788-A8D6-1640AC05D7F2}">
      <dgm:prSet/>
      <dgm:spPr/>
      <dgm:t>
        <a:bodyPr/>
        <a:lstStyle/>
        <a:p>
          <a:endParaRPr lang="en-US" b="1"/>
        </a:p>
      </dgm:t>
    </dgm:pt>
    <dgm:pt modelId="{C230115A-3535-4624-94A8-895E6B752E1C}" type="sibTrans" cxnId="{8D5EC84D-7DAE-4788-A8D6-1640AC05D7F2}">
      <dgm:prSet/>
      <dgm:spPr/>
      <dgm:t>
        <a:bodyPr/>
        <a:lstStyle/>
        <a:p>
          <a:endParaRPr lang="en-US" b="1"/>
        </a:p>
      </dgm:t>
    </dgm:pt>
    <dgm:pt modelId="{B7D1BF9A-FB0E-49D5-856F-FA68E6B0F509}">
      <dgm:prSet phldrT="[Text]"/>
      <dgm:spPr/>
      <dgm:t>
        <a:bodyPr/>
        <a:lstStyle/>
        <a:p>
          <a:r>
            <a:rPr lang="en-IN" b="1" dirty="0" smtClean="0"/>
            <a:t>Authority Established- in Sept, 2008</a:t>
          </a:r>
          <a:endParaRPr lang="en-US" b="1" dirty="0"/>
        </a:p>
      </dgm:t>
    </dgm:pt>
    <dgm:pt modelId="{5117D7AA-06D1-405A-9F9D-40B5ABDBBEEF}" type="parTrans" cxnId="{B0721A91-BE26-4DE8-AD30-BA8066D8EAEC}">
      <dgm:prSet/>
      <dgm:spPr/>
      <dgm:t>
        <a:bodyPr/>
        <a:lstStyle/>
        <a:p>
          <a:endParaRPr lang="en-US" b="1"/>
        </a:p>
      </dgm:t>
    </dgm:pt>
    <dgm:pt modelId="{25674159-CABB-4588-93F2-2F225FDF1032}" type="sibTrans" cxnId="{B0721A91-BE26-4DE8-AD30-BA8066D8EAEC}">
      <dgm:prSet/>
      <dgm:spPr/>
      <dgm:t>
        <a:bodyPr/>
        <a:lstStyle/>
        <a:p>
          <a:endParaRPr lang="en-US" b="1"/>
        </a:p>
      </dgm:t>
    </dgm:pt>
    <dgm:pt modelId="{2967F06D-EBB3-4155-B821-FD70FEA66A97}">
      <dgm:prSet phldrT="[Text]"/>
      <dgm:spPr/>
      <dgm:t>
        <a:bodyPr/>
        <a:lstStyle/>
        <a:p>
          <a:r>
            <a:rPr lang="en-IN" b="1" dirty="0" smtClean="0"/>
            <a:t>FSS Regulations Notified -3</a:t>
          </a:r>
          <a:r>
            <a:rPr lang="en-IN" b="1" baseline="30000" dirty="0" smtClean="0"/>
            <a:t>rd</a:t>
          </a:r>
          <a:r>
            <a:rPr lang="en-IN" b="1" dirty="0" smtClean="0"/>
            <a:t> August, 2011 </a:t>
          </a:r>
          <a:endParaRPr lang="en-US" b="1" dirty="0"/>
        </a:p>
      </dgm:t>
    </dgm:pt>
    <dgm:pt modelId="{7336AAF4-F6F0-4E2B-A3E2-7F471FAB79A9}" type="parTrans" cxnId="{DCA2850C-6179-465A-8721-BF0DEA13EBD2}">
      <dgm:prSet/>
      <dgm:spPr/>
      <dgm:t>
        <a:bodyPr/>
        <a:lstStyle/>
        <a:p>
          <a:endParaRPr lang="en-US" b="1"/>
        </a:p>
      </dgm:t>
    </dgm:pt>
    <dgm:pt modelId="{ACE5C01C-4F25-48F8-A519-A4F672582C0C}" type="sibTrans" cxnId="{DCA2850C-6179-465A-8721-BF0DEA13EBD2}">
      <dgm:prSet/>
      <dgm:spPr/>
      <dgm:t>
        <a:bodyPr/>
        <a:lstStyle/>
        <a:p>
          <a:endParaRPr lang="en-US" b="1"/>
        </a:p>
      </dgm:t>
    </dgm:pt>
    <dgm:pt modelId="{A4DBCE32-7B02-4BBE-A9E0-2456A07F5B3D}">
      <dgm:prSet/>
      <dgm:spPr/>
      <dgm:t>
        <a:bodyPr/>
        <a:lstStyle/>
        <a:p>
          <a:r>
            <a:rPr lang="en-IN" b="1" dirty="0" smtClean="0"/>
            <a:t>All Food Business Operators in India to get Licensed/Registered with Food Safety Authority</a:t>
          </a:r>
          <a:endParaRPr lang="en-IN" b="1" dirty="0"/>
        </a:p>
      </dgm:t>
    </dgm:pt>
    <dgm:pt modelId="{B0D5B52B-0C1A-4608-8095-009782139CD6}" type="parTrans" cxnId="{7A75EAD8-D260-4CFB-BC98-96384E4A07CD}">
      <dgm:prSet/>
      <dgm:spPr/>
      <dgm:t>
        <a:bodyPr/>
        <a:lstStyle/>
        <a:p>
          <a:endParaRPr lang="en-US" b="1"/>
        </a:p>
      </dgm:t>
    </dgm:pt>
    <dgm:pt modelId="{03F348D8-9F51-42BC-A8B8-2F17707810FA}" type="sibTrans" cxnId="{7A75EAD8-D260-4CFB-BC98-96384E4A07CD}">
      <dgm:prSet/>
      <dgm:spPr/>
      <dgm:t>
        <a:bodyPr/>
        <a:lstStyle/>
        <a:p>
          <a:endParaRPr lang="en-US" b="1"/>
        </a:p>
      </dgm:t>
    </dgm:pt>
    <dgm:pt modelId="{49ED1873-CFDC-4BCC-86DA-F89FA6BCC75E}">
      <dgm:prSet/>
      <dgm:spPr/>
      <dgm:t>
        <a:bodyPr/>
        <a:lstStyle/>
        <a:p>
          <a:r>
            <a:rPr lang="en-IN" b="1" smtClean="0"/>
            <a:t>New Act operationalised- 5</a:t>
          </a:r>
          <a:r>
            <a:rPr lang="en-IN" b="1" baseline="30000" smtClean="0"/>
            <a:t>th</a:t>
          </a:r>
          <a:r>
            <a:rPr lang="en-IN" b="1" smtClean="0"/>
            <a:t> August,2011</a:t>
          </a:r>
          <a:endParaRPr lang="en-IN" b="1" dirty="0"/>
        </a:p>
      </dgm:t>
    </dgm:pt>
    <dgm:pt modelId="{C7921206-019F-40F5-A254-E3A7124203C4}" type="parTrans" cxnId="{0AB98C49-D9DE-4CA7-9CCB-631F03B9AAA1}">
      <dgm:prSet/>
      <dgm:spPr/>
      <dgm:t>
        <a:bodyPr/>
        <a:lstStyle/>
        <a:p>
          <a:endParaRPr lang="en-US" b="1"/>
        </a:p>
      </dgm:t>
    </dgm:pt>
    <dgm:pt modelId="{274398D1-AFED-4D9C-8BFE-60BC8DF2659D}" type="sibTrans" cxnId="{0AB98C49-D9DE-4CA7-9CCB-631F03B9AAA1}">
      <dgm:prSet/>
      <dgm:spPr/>
      <dgm:t>
        <a:bodyPr/>
        <a:lstStyle/>
        <a:p>
          <a:endParaRPr lang="en-US" b="1"/>
        </a:p>
      </dgm:t>
    </dgm:pt>
    <dgm:pt modelId="{F3154FB3-B90E-4B05-987B-AB9C2390BBFB}" type="pres">
      <dgm:prSet presAssocID="{F4DEDAA8-4FAB-41FA-BF43-307FE542CDC0}" presName="outerComposite" presStyleCnt="0">
        <dgm:presLayoutVars>
          <dgm:chMax val="5"/>
          <dgm:dir/>
          <dgm:resizeHandles val="exact"/>
        </dgm:presLayoutVars>
      </dgm:prSet>
      <dgm:spPr/>
      <dgm:t>
        <a:bodyPr/>
        <a:lstStyle/>
        <a:p>
          <a:endParaRPr lang="en-US"/>
        </a:p>
      </dgm:t>
    </dgm:pt>
    <dgm:pt modelId="{7A411966-0E0C-48B9-BC15-7D422F5174B7}" type="pres">
      <dgm:prSet presAssocID="{F4DEDAA8-4FAB-41FA-BF43-307FE542CDC0}" presName="dummyMaxCanvas" presStyleCnt="0">
        <dgm:presLayoutVars/>
      </dgm:prSet>
      <dgm:spPr/>
    </dgm:pt>
    <dgm:pt modelId="{7A03C930-C390-43C8-BA22-6D32A216EB00}" type="pres">
      <dgm:prSet presAssocID="{F4DEDAA8-4FAB-41FA-BF43-307FE542CDC0}" presName="FiveNodes_1" presStyleLbl="node1" presStyleIdx="0" presStyleCnt="5">
        <dgm:presLayoutVars>
          <dgm:bulletEnabled val="1"/>
        </dgm:presLayoutVars>
      </dgm:prSet>
      <dgm:spPr/>
      <dgm:t>
        <a:bodyPr/>
        <a:lstStyle/>
        <a:p>
          <a:endParaRPr lang="en-US"/>
        </a:p>
      </dgm:t>
    </dgm:pt>
    <dgm:pt modelId="{C8B63DBE-0374-4762-A5D3-CCEBC927FC17}" type="pres">
      <dgm:prSet presAssocID="{F4DEDAA8-4FAB-41FA-BF43-307FE542CDC0}" presName="FiveNodes_2" presStyleLbl="node1" presStyleIdx="1" presStyleCnt="5">
        <dgm:presLayoutVars>
          <dgm:bulletEnabled val="1"/>
        </dgm:presLayoutVars>
      </dgm:prSet>
      <dgm:spPr/>
      <dgm:t>
        <a:bodyPr/>
        <a:lstStyle/>
        <a:p>
          <a:endParaRPr lang="en-US"/>
        </a:p>
      </dgm:t>
    </dgm:pt>
    <dgm:pt modelId="{11683246-C040-4A47-B71F-585FE1E570A9}" type="pres">
      <dgm:prSet presAssocID="{F4DEDAA8-4FAB-41FA-BF43-307FE542CDC0}" presName="FiveNodes_3" presStyleLbl="node1" presStyleIdx="2" presStyleCnt="5">
        <dgm:presLayoutVars>
          <dgm:bulletEnabled val="1"/>
        </dgm:presLayoutVars>
      </dgm:prSet>
      <dgm:spPr/>
      <dgm:t>
        <a:bodyPr/>
        <a:lstStyle/>
        <a:p>
          <a:endParaRPr lang="en-US"/>
        </a:p>
      </dgm:t>
    </dgm:pt>
    <dgm:pt modelId="{D676BD65-2200-4C1F-9460-E0FE2CBB32E1}" type="pres">
      <dgm:prSet presAssocID="{F4DEDAA8-4FAB-41FA-BF43-307FE542CDC0}" presName="FiveNodes_4" presStyleLbl="node1" presStyleIdx="3" presStyleCnt="5">
        <dgm:presLayoutVars>
          <dgm:bulletEnabled val="1"/>
        </dgm:presLayoutVars>
      </dgm:prSet>
      <dgm:spPr/>
      <dgm:t>
        <a:bodyPr/>
        <a:lstStyle/>
        <a:p>
          <a:endParaRPr lang="en-US"/>
        </a:p>
      </dgm:t>
    </dgm:pt>
    <dgm:pt modelId="{6E4AB3C4-E946-48B9-83D1-0CDCEACA410E}" type="pres">
      <dgm:prSet presAssocID="{F4DEDAA8-4FAB-41FA-BF43-307FE542CDC0}" presName="FiveNodes_5" presStyleLbl="node1" presStyleIdx="4" presStyleCnt="5">
        <dgm:presLayoutVars>
          <dgm:bulletEnabled val="1"/>
        </dgm:presLayoutVars>
      </dgm:prSet>
      <dgm:spPr/>
      <dgm:t>
        <a:bodyPr/>
        <a:lstStyle/>
        <a:p>
          <a:endParaRPr lang="en-US"/>
        </a:p>
      </dgm:t>
    </dgm:pt>
    <dgm:pt modelId="{9690C049-9D3B-4584-8D72-8BD27E9BBA6D}" type="pres">
      <dgm:prSet presAssocID="{F4DEDAA8-4FAB-41FA-BF43-307FE542CDC0}" presName="FiveConn_1-2" presStyleLbl="fgAccFollowNode1" presStyleIdx="0" presStyleCnt="4">
        <dgm:presLayoutVars>
          <dgm:bulletEnabled val="1"/>
        </dgm:presLayoutVars>
      </dgm:prSet>
      <dgm:spPr/>
      <dgm:t>
        <a:bodyPr/>
        <a:lstStyle/>
        <a:p>
          <a:endParaRPr lang="en-US"/>
        </a:p>
      </dgm:t>
    </dgm:pt>
    <dgm:pt modelId="{E6ED8178-0D56-4901-A89D-C93AD6981FDF}" type="pres">
      <dgm:prSet presAssocID="{F4DEDAA8-4FAB-41FA-BF43-307FE542CDC0}" presName="FiveConn_2-3" presStyleLbl="fgAccFollowNode1" presStyleIdx="1" presStyleCnt="4">
        <dgm:presLayoutVars>
          <dgm:bulletEnabled val="1"/>
        </dgm:presLayoutVars>
      </dgm:prSet>
      <dgm:spPr/>
      <dgm:t>
        <a:bodyPr/>
        <a:lstStyle/>
        <a:p>
          <a:endParaRPr lang="en-US"/>
        </a:p>
      </dgm:t>
    </dgm:pt>
    <dgm:pt modelId="{073EF786-31AA-4515-8603-C8E9051AD477}" type="pres">
      <dgm:prSet presAssocID="{F4DEDAA8-4FAB-41FA-BF43-307FE542CDC0}" presName="FiveConn_3-4" presStyleLbl="fgAccFollowNode1" presStyleIdx="2" presStyleCnt="4">
        <dgm:presLayoutVars>
          <dgm:bulletEnabled val="1"/>
        </dgm:presLayoutVars>
      </dgm:prSet>
      <dgm:spPr/>
      <dgm:t>
        <a:bodyPr/>
        <a:lstStyle/>
        <a:p>
          <a:endParaRPr lang="en-US"/>
        </a:p>
      </dgm:t>
    </dgm:pt>
    <dgm:pt modelId="{1111F186-77C4-4722-AA73-FC4DD563C696}" type="pres">
      <dgm:prSet presAssocID="{F4DEDAA8-4FAB-41FA-BF43-307FE542CDC0}" presName="FiveConn_4-5" presStyleLbl="fgAccFollowNode1" presStyleIdx="3" presStyleCnt="4">
        <dgm:presLayoutVars>
          <dgm:bulletEnabled val="1"/>
        </dgm:presLayoutVars>
      </dgm:prSet>
      <dgm:spPr/>
      <dgm:t>
        <a:bodyPr/>
        <a:lstStyle/>
        <a:p>
          <a:endParaRPr lang="en-US"/>
        </a:p>
      </dgm:t>
    </dgm:pt>
    <dgm:pt modelId="{86A29957-05E5-4976-BB41-7A4A97FC9870}" type="pres">
      <dgm:prSet presAssocID="{F4DEDAA8-4FAB-41FA-BF43-307FE542CDC0}" presName="FiveNodes_1_text" presStyleLbl="node1" presStyleIdx="4" presStyleCnt="5">
        <dgm:presLayoutVars>
          <dgm:bulletEnabled val="1"/>
        </dgm:presLayoutVars>
      </dgm:prSet>
      <dgm:spPr/>
      <dgm:t>
        <a:bodyPr/>
        <a:lstStyle/>
        <a:p>
          <a:endParaRPr lang="en-US"/>
        </a:p>
      </dgm:t>
    </dgm:pt>
    <dgm:pt modelId="{75E5A84B-7D1A-4333-A646-A2EF2545BE58}" type="pres">
      <dgm:prSet presAssocID="{F4DEDAA8-4FAB-41FA-BF43-307FE542CDC0}" presName="FiveNodes_2_text" presStyleLbl="node1" presStyleIdx="4" presStyleCnt="5">
        <dgm:presLayoutVars>
          <dgm:bulletEnabled val="1"/>
        </dgm:presLayoutVars>
      </dgm:prSet>
      <dgm:spPr/>
      <dgm:t>
        <a:bodyPr/>
        <a:lstStyle/>
        <a:p>
          <a:endParaRPr lang="en-US"/>
        </a:p>
      </dgm:t>
    </dgm:pt>
    <dgm:pt modelId="{ACCFE72C-A3C6-4DAF-8806-32FBD3979718}" type="pres">
      <dgm:prSet presAssocID="{F4DEDAA8-4FAB-41FA-BF43-307FE542CDC0}" presName="FiveNodes_3_text" presStyleLbl="node1" presStyleIdx="4" presStyleCnt="5">
        <dgm:presLayoutVars>
          <dgm:bulletEnabled val="1"/>
        </dgm:presLayoutVars>
      </dgm:prSet>
      <dgm:spPr/>
      <dgm:t>
        <a:bodyPr/>
        <a:lstStyle/>
        <a:p>
          <a:endParaRPr lang="en-US"/>
        </a:p>
      </dgm:t>
    </dgm:pt>
    <dgm:pt modelId="{A3A46F1F-1A9B-4A6C-9B31-CFB9217D93AD}" type="pres">
      <dgm:prSet presAssocID="{F4DEDAA8-4FAB-41FA-BF43-307FE542CDC0}" presName="FiveNodes_4_text" presStyleLbl="node1" presStyleIdx="4" presStyleCnt="5">
        <dgm:presLayoutVars>
          <dgm:bulletEnabled val="1"/>
        </dgm:presLayoutVars>
      </dgm:prSet>
      <dgm:spPr/>
      <dgm:t>
        <a:bodyPr/>
        <a:lstStyle/>
        <a:p>
          <a:endParaRPr lang="en-US"/>
        </a:p>
      </dgm:t>
    </dgm:pt>
    <dgm:pt modelId="{F1D4A5F3-2D82-413B-841A-227EBD2190DD}" type="pres">
      <dgm:prSet presAssocID="{F4DEDAA8-4FAB-41FA-BF43-307FE542CDC0}" presName="FiveNodes_5_text" presStyleLbl="node1" presStyleIdx="4" presStyleCnt="5">
        <dgm:presLayoutVars>
          <dgm:bulletEnabled val="1"/>
        </dgm:presLayoutVars>
      </dgm:prSet>
      <dgm:spPr/>
      <dgm:t>
        <a:bodyPr/>
        <a:lstStyle/>
        <a:p>
          <a:endParaRPr lang="en-US"/>
        </a:p>
      </dgm:t>
    </dgm:pt>
  </dgm:ptLst>
  <dgm:cxnLst>
    <dgm:cxn modelId="{8D5EC84D-7DAE-4788-A8D6-1640AC05D7F2}" srcId="{F4DEDAA8-4FAB-41FA-BF43-307FE542CDC0}" destId="{5E2B92AA-6F8F-4718-A9B2-6ED81D172648}" srcOrd="0" destOrd="0" parTransId="{0009BD5E-C436-4243-A387-2D5986E5D0DD}" sibTransId="{C230115A-3535-4624-94A8-895E6B752E1C}"/>
    <dgm:cxn modelId="{B0721A91-BE26-4DE8-AD30-BA8066D8EAEC}" srcId="{F4DEDAA8-4FAB-41FA-BF43-307FE542CDC0}" destId="{B7D1BF9A-FB0E-49D5-856F-FA68E6B0F509}" srcOrd="1" destOrd="0" parTransId="{5117D7AA-06D1-405A-9F9D-40B5ABDBBEEF}" sibTransId="{25674159-CABB-4588-93F2-2F225FDF1032}"/>
    <dgm:cxn modelId="{504965A4-755F-4AEA-8CE7-B8D6C2F9F51C}" type="presOf" srcId="{5E2B92AA-6F8F-4718-A9B2-6ED81D172648}" destId="{7A03C930-C390-43C8-BA22-6D32A216EB00}" srcOrd="0" destOrd="0" presId="urn:microsoft.com/office/officeart/2005/8/layout/vProcess5"/>
    <dgm:cxn modelId="{A4DFCD11-6B29-40D5-A478-08D504D13FEA}" type="presOf" srcId="{2967F06D-EBB3-4155-B821-FD70FEA66A97}" destId="{11683246-C040-4A47-B71F-585FE1E570A9}" srcOrd="0" destOrd="0" presId="urn:microsoft.com/office/officeart/2005/8/layout/vProcess5"/>
    <dgm:cxn modelId="{DCA2850C-6179-465A-8721-BF0DEA13EBD2}" srcId="{F4DEDAA8-4FAB-41FA-BF43-307FE542CDC0}" destId="{2967F06D-EBB3-4155-B821-FD70FEA66A97}" srcOrd="2" destOrd="0" parTransId="{7336AAF4-F6F0-4E2B-A3E2-7F471FAB79A9}" sibTransId="{ACE5C01C-4F25-48F8-A519-A4F672582C0C}"/>
    <dgm:cxn modelId="{AD6E9303-E629-4CCC-96FD-633718813C85}" type="presOf" srcId="{ACE5C01C-4F25-48F8-A519-A4F672582C0C}" destId="{073EF786-31AA-4515-8603-C8E9051AD477}" srcOrd="0" destOrd="0" presId="urn:microsoft.com/office/officeart/2005/8/layout/vProcess5"/>
    <dgm:cxn modelId="{4E6F6EF1-F750-49C4-9D70-ADEE9776A72B}" type="presOf" srcId="{274398D1-AFED-4D9C-8BFE-60BC8DF2659D}" destId="{1111F186-77C4-4722-AA73-FC4DD563C696}" srcOrd="0" destOrd="0" presId="urn:microsoft.com/office/officeart/2005/8/layout/vProcess5"/>
    <dgm:cxn modelId="{7A75EAD8-D260-4CFB-BC98-96384E4A07CD}" srcId="{F4DEDAA8-4FAB-41FA-BF43-307FE542CDC0}" destId="{A4DBCE32-7B02-4BBE-A9E0-2456A07F5B3D}" srcOrd="4" destOrd="0" parTransId="{B0D5B52B-0C1A-4608-8095-009782139CD6}" sibTransId="{03F348D8-9F51-42BC-A8B8-2F17707810FA}"/>
    <dgm:cxn modelId="{176F67AF-2FC6-4FCE-9A31-97964790CBA4}" type="presOf" srcId="{C230115A-3535-4624-94A8-895E6B752E1C}" destId="{9690C049-9D3B-4584-8D72-8BD27E9BBA6D}" srcOrd="0" destOrd="0" presId="urn:microsoft.com/office/officeart/2005/8/layout/vProcess5"/>
    <dgm:cxn modelId="{38CCE86F-BB2A-4896-A6A6-69E5E63CE47B}" type="presOf" srcId="{A4DBCE32-7B02-4BBE-A9E0-2456A07F5B3D}" destId="{6E4AB3C4-E946-48B9-83D1-0CDCEACA410E}" srcOrd="0" destOrd="0" presId="urn:microsoft.com/office/officeart/2005/8/layout/vProcess5"/>
    <dgm:cxn modelId="{4F4AFF59-BE97-4BB3-B96C-2777D9ED9E4D}" type="presOf" srcId="{2967F06D-EBB3-4155-B821-FD70FEA66A97}" destId="{ACCFE72C-A3C6-4DAF-8806-32FBD3979718}" srcOrd="1" destOrd="0" presId="urn:microsoft.com/office/officeart/2005/8/layout/vProcess5"/>
    <dgm:cxn modelId="{FD3C8DC3-F1F6-40A6-8687-E37C9AF3ED35}" type="presOf" srcId="{B7D1BF9A-FB0E-49D5-856F-FA68E6B0F509}" destId="{75E5A84B-7D1A-4333-A646-A2EF2545BE58}" srcOrd="1" destOrd="0" presId="urn:microsoft.com/office/officeart/2005/8/layout/vProcess5"/>
    <dgm:cxn modelId="{DA102232-DA1C-4F5A-ACB3-D6EC7EC3F26D}" type="presOf" srcId="{49ED1873-CFDC-4BCC-86DA-F89FA6BCC75E}" destId="{D676BD65-2200-4C1F-9460-E0FE2CBB32E1}" srcOrd="0" destOrd="0" presId="urn:microsoft.com/office/officeart/2005/8/layout/vProcess5"/>
    <dgm:cxn modelId="{B5946FC6-C732-4F3B-A987-7A07FCB049CD}" type="presOf" srcId="{49ED1873-CFDC-4BCC-86DA-F89FA6BCC75E}" destId="{A3A46F1F-1A9B-4A6C-9B31-CFB9217D93AD}" srcOrd="1" destOrd="0" presId="urn:microsoft.com/office/officeart/2005/8/layout/vProcess5"/>
    <dgm:cxn modelId="{0AB98C49-D9DE-4CA7-9CCB-631F03B9AAA1}" srcId="{F4DEDAA8-4FAB-41FA-BF43-307FE542CDC0}" destId="{49ED1873-CFDC-4BCC-86DA-F89FA6BCC75E}" srcOrd="3" destOrd="0" parTransId="{C7921206-019F-40F5-A254-E3A7124203C4}" sibTransId="{274398D1-AFED-4D9C-8BFE-60BC8DF2659D}"/>
    <dgm:cxn modelId="{B4C7D493-1961-4DA5-890F-AE2BB4033A84}" type="presOf" srcId="{F4DEDAA8-4FAB-41FA-BF43-307FE542CDC0}" destId="{F3154FB3-B90E-4B05-987B-AB9C2390BBFB}" srcOrd="0" destOrd="0" presId="urn:microsoft.com/office/officeart/2005/8/layout/vProcess5"/>
    <dgm:cxn modelId="{49E00D58-8F65-4283-A1FB-B8CD8E9F3FEE}" type="presOf" srcId="{5E2B92AA-6F8F-4718-A9B2-6ED81D172648}" destId="{86A29957-05E5-4976-BB41-7A4A97FC9870}" srcOrd="1" destOrd="0" presId="urn:microsoft.com/office/officeart/2005/8/layout/vProcess5"/>
    <dgm:cxn modelId="{7856A8D4-6881-451C-B8AD-C56C1E2AA51E}" type="presOf" srcId="{A4DBCE32-7B02-4BBE-A9E0-2456A07F5B3D}" destId="{F1D4A5F3-2D82-413B-841A-227EBD2190DD}" srcOrd="1" destOrd="0" presId="urn:microsoft.com/office/officeart/2005/8/layout/vProcess5"/>
    <dgm:cxn modelId="{BE25FE72-AD04-4A07-B58E-DA44B3CEE6CB}" type="presOf" srcId="{B7D1BF9A-FB0E-49D5-856F-FA68E6B0F509}" destId="{C8B63DBE-0374-4762-A5D3-CCEBC927FC17}" srcOrd="0" destOrd="0" presId="urn:microsoft.com/office/officeart/2005/8/layout/vProcess5"/>
    <dgm:cxn modelId="{1FD702FA-FB4C-40C3-B203-6FB89C00F921}" type="presOf" srcId="{25674159-CABB-4588-93F2-2F225FDF1032}" destId="{E6ED8178-0D56-4901-A89D-C93AD6981FDF}" srcOrd="0" destOrd="0" presId="urn:microsoft.com/office/officeart/2005/8/layout/vProcess5"/>
    <dgm:cxn modelId="{65536ADB-60C7-4AFD-A641-AC960ECC5AED}" type="presParOf" srcId="{F3154FB3-B90E-4B05-987B-AB9C2390BBFB}" destId="{7A411966-0E0C-48B9-BC15-7D422F5174B7}" srcOrd="0" destOrd="0" presId="urn:microsoft.com/office/officeart/2005/8/layout/vProcess5"/>
    <dgm:cxn modelId="{16C7D5A2-5F6B-4C08-B53A-B7F797CE2B6C}" type="presParOf" srcId="{F3154FB3-B90E-4B05-987B-AB9C2390BBFB}" destId="{7A03C930-C390-43C8-BA22-6D32A216EB00}" srcOrd="1" destOrd="0" presId="urn:microsoft.com/office/officeart/2005/8/layout/vProcess5"/>
    <dgm:cxn modelId="{DAA22681-8CFD-41AC-B842-EEA7D3CB1386}" type="presParOf" srcId="{F3154FB3-B90E-4B05-987B-AB9C2390BBFB}" destId="{C8B63DBE-0374-4762-A5D3-CCEBC927FC17}" srcOrd="2" destOrd="0" presId="urn:microsoft.com/office/officeart/2005/8/layout/vProcess5"/>
    <dgm:cxn modelId="{4E9DC344-596D-4494-A976-77CB68D27871}" type="presParOf" srcId="{F3154FB3-B90E-4B05-987B-AB9C2390BBFB}" destId="{11683246-C040-4A47-B71F-585FE1E570A9}" srcOrd="3" destOrd="0" presId="urn:microsoft.com/office/officeart/2005/8/layout/vProcess5"/>
    <dgm:cxn modelId="{90CF8699-C881-49A0-9039-81F35B8CEDC4}" type="presParOf" srcId="{F3154FB3-B90E-4B05-987B-AB9C2390BBFB}" destId="{D676BD65-2200-4C1F-9460-E0FE2CBB32E1}" srcOrd="4" destOrd="0" presId="urn:microsoft.com/office/officeart/2005/8/layout/vProcess5"/>
    <dgm:cxn modelId="{2DD6C1E6-AC8E-43F3-BCE3-738F4871C58F}" type="presParOf" srcId="{F3154FB3-B90E-4B05-987B-AB9C2390BBFB}" destId="{6E4AB3C4-E946-48B9-83D1-0CDCEACA410E}" srcOrd="5" destOrd="0" presId="urn:microsoft.com/office/officeart/2005/8/layout/vProcess5"/>
    <dgm:cxn modelId="{4802280E-5DFA-4BB9-AB2F-614B27C36709}" type="presParOf" srcId="{F3154FB3-B90E-4B05-987B-AB9C2390BBFB}" destId="{9690C049-9D3B-4584-8D72-8BD27E9BBA6D}" srcOrd="6" destOrd="0" presId="urn:microsoft.com/office/officeart/2005/8/layout/vProcess5"/>
    <dgm:cxn modelId="{85773988-7203-4B8F-9C64-21CD2D09860D}" type="presParOf" srcId="{F3154FB3-B90E-4B05-987B-AB9C2390BBFB}" destId="{E6ED8178-0D56-4901-A89D-C93AD6981FDF}" srcOrd="7" destOrd="0" presId="urn:microsoft.com/office/officeart/2005/8/layout/vProcess5"/>
    <dgm:cxn modelId="{E43DF175-305B-4371-8EE1-54B5E7ABD88E}" type="presParOf" srcId="{F3154FB3-B90E-4B05-987B-AB9C2390BBFB}" destId="{073EF786-31AA-4515-8603-C8E9051AD477}" srcOrd="8" destOrd="0" presId="urn:microsoft.com/office/officeart/2005/8/layout/vProcess5"/>
    <dgm:cxn modelId="{5938706F-3E3F-4065-9E6C-693116C5ED52}" type="presParOf" srcId="{F3154FB3-B90E-4B05-987B-AB9C2390BBFB}" destId="{1111F186-77C4-4722-AA73-FC4DD563C696}" srcOrd="9" destOrd="0" presId="urn:microsoft.com/office/officeart/2005/8/layout/vProcess5"/>
    <dgm:cxn modelId="{3C14F714-C65A-45B0-B642-E7C61F349924}" type="presParOf" srcId="{F3154FB3-B90E-4B05-987B-AB9C2390BBFB}" destId="{86A29957-05E5-4976-BB41-7A4A97FC9870}" srcOrd="10" destOrd="0" presId="urn:microsoft.com/office/officeart/2005/8/layout/vProcess5"/>
    <dgm:cxn modelId="{B986B179-C301-4682-B634-C2013A9E082E}" type="presParOf" srcId="{F3154FB3-B90E-4B05-987B-AB9C2390BBFB}" destId="{75E5A84B-7D1A-4333-A646-A2EF2545BE58}" srcOrd="11" destOrd="0" presId="urn:microsoft.com/office/officeart/2005/8/layout/vProcess5"/>
    <dgm:cxn modelId="{D21F9720-11E8-469F-898D-AFE3DAA9C9F9}" type="presParOf" srcId="{F3154FB3-B90E-4B05-987B-AB9C2390BBFB}" destId="{ACCFE72C-A3C6-4DAF-8806-32FBD3979718}" srcOrd="12" destOrd="0" presId="urn:microsoft.com/office/officeart/2005/8/layout/vProcess5"/>
    <dgm:cxn modelId="{D7437D74-8EAE-4409-AA6E-36913D7E5C4A}" type="presParOf" srcId="{F3154FB3-B90E-4B05-987B-AB9C2390BBFB}" destId="{A3A46F1F-1A9B-4A6C-9B31-CFB9217D93AD}" srcOrd="13" destOrd="0" presId="urn:microsoft.com/office/officeart/2005/8/layout/vProcess5"/>
    <dgm:cxn modelId="{C08DC659-246E-4C89-B6EE-9F257439FCD2}" type="presParOf" srcId="{F3154FB3-B90E-4B05-987B-AB9C2390BBFB}" destId="{F1D4A5F3-2D82-413B-841A-227EBD2190D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DA7876-07ED-4091-B937-1AA6C96ACFBA}"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US"/>
        </a:p>
      </dgm:t>
    </dgm:pt>
    <dgm:pt modelId="{492566A5-37B9-4F69-A57B-5191353B2E59}">
      <dgm:prSet phldrT="[Text]" custT="1"/>
      <dgm:spPr/>
      <dgm:t>
        <a:bodyPr/>
        <a:lstStyle/>
        <a:p>
          <a:r>
            <a:rPr lang="en-US" sz="3600" dirty="0" smtClean="0"/>
            <a:t>Food Safety </a:t>
          </a:r>
          <a:endParaRPr lang="en-US" sz="3600" dirty="0"/>
        </a:p>
      </dgm:t>
    </dgm:pt>
    <dgm:pt modelId="{15345D80-8AB4-41B1-95B9-2FEE4B189CAB}" type="parTrans" cxnId="{78DCFFB3-1F1E-4DE0-9201-4C3697593B02}">
      <dgm:prSet/>
      <dgm:spPr/>
      <dgm:t>
        <a:bodyPr/>
        <a:lstStyle/>
        <a:p>
          <a:endParaRPr lang="en-US"/>
        </a:p>
      </dgm:t>
    </dgm:pt>
    <dgm:pt modelId="{31AE6214-78FF-4F81-903F-E731F6855084}" type="sibTrans" cxnId="{78DCFFB3-1F1E-4DE0-9201-4C3697593B02}">
      <dgm:prSet/>
      <dgm:spPr/>
      <dgm:t>
        <a:bodyPr/>
        <a:lstStyle/>
        <a:p>
          <a:endParaRPr lang="en-US"/>
        </a:p>
      </dgm:t>
    </dgm:pt>
    <dgm:pt modelId="{03E0C745-E7CA-4185-ABC1-1FD54AAFD982}">
      <dgm:prSet phldrT="[Text]"/>
      <dgm:spPr/>
      <dgm:t>
        <a:bodyPr/>
        <a:lstStyle/>
        <a:p>
          <a:r>
            <a:rPr lang="en-US" b="1" dirty="0" smtClean="0"/>
            <a:t>Research institutes/ laboratories </a:t>
          </a:r>
          <a:endParaRPr lang="en-US" b="1" dirty="0"/>
        </a:p>
      </dgm:t>
    </dgm:pt>
    <dgm:pt modelId="{77124302-6B57-42D5-ACF3-805517422913}" type="parTrans" cxnId="{FA68A620-116E-4BD0-8729-6B4F890CF8C5}">
      <dgm:prSet/>
      <dgm:spPr/>
      <dgm:t>
        <a:bodyPr/>
        <a:lstStyle/>
        <a:p>
          <a:endParaRPr lang="en-US"/>
        </a:p>
      </dgm:t>
    </dgm:pt>
    <dgm:pt modelId="{07030251-C884-4B88-A85E-6D0F0404BE6E}" type="sibTrans" cxnId="{FA68A620-116E-4BD0-8729-6B4F890CF8C5}">
      <dgm:prSet/>
      <dgm:spPr/>
      <dgm:t>
        <a:bodyPr/>
        <a:lstStyle/>
        <a:p>
          <a:endParaRPr lang="en-US"/>
        </a:p>
      </dgm:t>
    </dgm:pt>
    <dgm:pt modelId="{26F2B761-DAB7-494E-8140-8E8E124DA534}">
      <dgm:prSet phldrT="[Text]" custT="1"/>
      <dgm:spPr/>
      <dgm:t>
        <a:bodyPr/>
        <a:lstStyle/>
        <a:p>
          <a:r>
            <a:rPr lang="en-US" sz="1400" b="1" dirty="0" smtClean="0"/>
            <a:t>Industry </a:t>
          </a:r>
          <a:endParaRPr lang="en-US" sz="1400" b="1" dirty="0"/>
        </a:p>
      </dgm:t>
    </dgm:pt>
    <dgm:pt modelId="{95EA1312-8424-4F91-9AF6-79AFE3A27B45}" type="parTrans" cxnId="{7FF2F9C4-4149-49C7-B79B-888B9F1FE905}">
      <dgm:prSet/>
      <dgm:spPr/>
      <dgm:t>
        <a:bodyPr/>
        <a:lstStyle/>
        <a:p>
          <a:endParaRPr lang="en-US"/>
        </a:p>
      </dgm:t>
    </dgm:pt>
    <dgm:pt modelId="{91C6EA87-DD40-4F16-A054-B1412AA3E7E9}" type="sibTrans" cxnId="{7FF2F9C4-4149-49C7-B79B-888B9F1FE905}">
      <dgm:prSet/>
      <dgm:spPr/>
      <dgm:t>
        <a:bodyPr/>
        <a:lstStyle/>
        <a:p>
          <a:endParaRPr lang="en-US"/>
        </a:p>
      </dgm:t>
    </dgm:pt>
    <dgm:pt modelId="{E97A1649-673A-4367-B421-BB4C426DE163}">
      <dgm:prSet phldrT="[Text]" custT="1"/>
      <dgm:spPr/>
      <dgm:t>
        <a:bodyPr/>
        <a:lstStyle/>
        <a:p>
          <a:r>
            <a:rPr lang="en-US" sz="1400" b="1" dirty="0" smtClean="0"/>
            <a:t>Govt. Agencies </a:t>
          </a:r>
          <a:endParaRPr lang="en-US" sz="1400" b="1" dirty="0"/>
        </a:p>
      </dgm:t>
    </dgm:pt>
    <dgm:pt modelId="{BA848435-783C-426D-BFD4-2A273B5A1B04}" type="parTrans" cxnId="{45FADC58-1C4A-4998-8C17-B61476E53BFE}">
      <dgm:prSet/>
      <dgm:spPr/>
      <dgm:t>
        <a:bodyPr/>
        <a:lstStyle/>
        <a:p>
          <a:endParaRPr lang="en-US"/>
        </a:p>
      </dgm:t>
    </dgm:pt>
    <dgm:pt modelId="{3E6903B9-DA8A-435C-B568-7A05F708EA2B}" type="sibTrans" cxnId="{45FADC58-1C4A-4998-8C17-B61476E53BFE}">
      <dgm:prSet/>
      <dgm:spPr/>
      <dgm:t>
        <a:bodyPr/>
        <a:lstStyle/>
        <a:p>
          <a:endParaRPr lang="en-US"/>
        </a:p>
      </dgm:t>
    </dgm:pt>
    <dgm:pt modelId="{E6F79201-144B-45EB-B1E1-C3A34B39A645}">
      <dgm:prSet phldrT="[Text]" custT="1"/>
      <dgm:spPr/>
      <dgm:t>
        <a:bodyPr/>
        <a:lstStyle/>
        <a:p>
          <a:r>
            <a:rPr lang="en-US" sz="1400" b="1" dirty="0" smtClean="0"/>
            <a:t>Regulators </a:t>
          </a:r>
          <a:endParaRPr lang="en-US" sz="1400" b="1" dirty="0"/>
        </a:p>
      </dgm:t>
    </dgm:pt>
    <dgm:pt modelId="{68494DA4-72AB-4493-A1FE-4E83E14D19B3}" type="parTrans" cxnId="{E65022DE-C378-4B71-95C4-CA920B654710}">
      <dgm:prSet/>
      <dgm:spPr/>
      <dgm:t>
        <a:bodyPr/>
        <a:lstStyle/>
        <a:p>
          <a:endParaRPr lang="en-US"/>
        </a:p>
      </dgm:t>
    </dgm:pt>
    <dgm:pt modelId="{08D6A8B3-DE74-49F6-B164-8DCF52AD5ED7}" type="sibTrans" cxnId="{E65022DE-C378-4B71-95C4-CA920B654710}">
      <dgm:prSet/>
      <dgm:spPr/>
      <dgm:t>
        <a:bodyPr/>
        <a:lstStyle/>
        <a:p>
          <a:endParaRPr lang="en-US"/>
        </a:p>
      </dgm:t>
    </dgm:pt>
    <dgm:pt modelId="{9B357DC4-05E2-44C6-B483-C51D9C25D9DC}">
      <dgm:prSet custT="1"/>
      <dgm:spPr/>
      <dgm:t>
        <a:bodyPr/>
        <a:lstStyle/>
        <a:p>
          <a:r>
            <a:rPr lang="en-US" sz="1300" b="1" dirty="0" smtClean="0"/>
            <a:t>Consumer organizations </a:t>
          </a:r>
          <a:endParaRPr lang="en-US" sz="1300" b="1" dirty="0"/>
        </a:p>
      </dgm:t>
    </dgm:pt>
    <dgm:pt modelId="{3EEBB838-1CCB-425A-BBB2-E1EC2EA8436B}" type="parTrans" cxnId="{AED11016-93EC-45B9-B8C3-68A6D371BFA5}">
      <dgm:prSet/>
      <dgm:spPr/>
      <dgm:t>
        <a:bodyPr/>
        <a:lstStyle/>
        <a:p>
          <a:endParaRPr lang="en-US"/>
        </a:p>
      </dgm:t>
    </dgm:pt>
    <dgm:pt modelId="{DDEE6576-6D27-4164-895F-B1C0C9336BDC}" type="sibTrans" cxnId="{AED11016-93EC-45B9-B8C3-68A6D371BFA5}">
      <dgm:prSet/>
      <dgm:spPr/>
      <dgm:t>
        <a:bodyPr/>
        <a:lstStyle/>
        <a:p>
          <a:endParaRPr lang="en-US"/>
        </a:p>
      </dgm:t>
    </dgm:pt>
    <dgm:pt modelId="{19835B38-6673-4FF5-9AFB-5D95FD7EEDC4}">
      <dgm:prSet custT="1"/>
      <dgm:spPr/>
      <dgm:t>
        <a:bodyPr/>
        <a:lstStyle/>
        <a:p>
          <a:r>
            <a:rPr lang="en-US" sz="1300" b="1" dirty="0" smtClean="0"/>
            <a:t>Farmers organizations</a:t>
          </a:r>
          <a:endParaRPr lang="en-US" sz="1300" b="1" dirty="0"/>
        </a:p>
      </dgm:t>
    </dgm:pt>
    <dgm:pt modelId="{23BC0BE7-C33E-4FFE-9C59-2868F304D6C9}" type="parTrans" cxnId="{E4237F9E-F83A-45EE-A0AC-D1DEF3586EE7}">
      <dgm:prSet/>
      <dgm:spPr/>
      <dgm:t>
        <a:bodyPr/>
        <a:lstStyle/>
        <a:p>
          <a:endParaRPr lang="en-US"/>
        </a:p>
      </dgm:t>
    </dgm:pt>
    <dgm:pt modelId="{73C4E76D-EB69-4536-BC60-1371BF4C3AC3}" type="sibTrans" cxnId="{E4237F9E-F83A-45EE-A0AC-D1DEF3586EE7}">
      <dgm:prSet/>
      <dgm:spPr/>
      <dgm:t>
        <a:bodyPr/>
        <a:lstStyle/>
        <a:p>
          <a:endParaRPr lang="en-US"/>
        </a:p>
      </dgm:t>
    </dgm:pt>
    <dgm:pt modelId="{CCD3C236-9668-4545-9970-C957F4AA5D4E}" type="pres">
      <dgm:prSet presAssocID="{44DA7876-07ED-4091-B937-1AA6C96ACFBA}" presName="composite" presStyleCnt="0">
        <dgm:presLayoutVars>
          <dgm:chMax val="1"/>
          <dgm:dir/>
          <dgm:resizeHandles val="exact"/>
        </dgm:presLayoutVars>
      </dgm:prSet>
      <dgm:spPr/>
      <dgm:t>
        <a:bodyPr/>
        <a:lstStyle/>
        <a:p>
          <a:endParaRPr lang="en-US"/>
        </a:p>
      </dgm:t>
    </dgm:pt>
    <dgm:pt modelId="{53342B5D-3946-4DF4-91EE-FCCB63C9B769}" type="pres">
      <dgm:prSet presAssocID="{44DA7876-07ED-4091-B937-1AA6C96ACFBA}" presName="radial" presStyleCnt="0">
        <dgm:presLayoutVars>
          <dgm:animLvl val="ctr"/>
        </dgm:presLayoutVars>
      </dgm:prSet>
      <dgm:spPr/>
    </dgm:pt>
    <dgm:pt modelId="{15EC5574-48A9-4705-A110-594DF9C55FFF}" type="pres">
      <dgm:prSet presAssocID="{492566A5-37B9-4F69-A57B-5191353B2E59}" presName="centerShape" presStyleLbl="vennNode1" presStyleIdx="0" presStyleCnt="7"/>
      <dgm:spPr/>
      <dgm:t>
        <a:bodyPr/>
        <a:lstStyle/>
        <a:p>
          <a:endParaRPr lang="en-US"/>
        </a:p>
      </dgm:t>
    </dgm:pt>
    <dgm:pt modelId="{6E17DD6D-FF69-45C6-90FD-5A6C771EFCA1}" type="pres">
      <dgm:prSet presAssocID="{03E0C745-E7CA-4185-ABC1-1FD54AAFD982}" presName="node" presStyleLbl="vennNode1" presStyleIdx="1" presStyleCnt="7">
        <dgm:presLayoutVars>
          <dgm:bulletEnabled val="1"/>
        </dgm:presLayoutVars>
      </dgm:prSet>
      <dgm:spPr/>
      <dgm:t>
        <a:bodyPr/>
        <a:lstStyle/>
        <a:p>
          <a:endParaRPr lang="en-US"/>
        </a:p>
      </dgm:t>
    </dgm:pt>
    <dgm:pt modelId="{64E4F4D9-C135-4A99-B0E4-533E5BF297D4}" type="pres">
      <dgm:prSet presAssocID="{26F2B761-DAB7-494E-8140-8E8E124DA534}" presName="node" presStyleLbl="vennNode1" presStyleIdx="2" presStyleCnt="7">
        <dgm:presLayoutVars>
          <dgm:bulletEnabled val="1"/>
        </dgm:presLayoutVars>
      </dgm:prSet>
      <dgm:spPr/>
      <dgm:t>
        <a:bodyPr/>
        <a:lstStyle/>
        <a:p>
          <a:endParaRPr lang="en-US"/>
        </a:p>
      </dgm:t>
    </dgm:pt>
    <dgm:pt modelId="{63B4DD2E-9EA1-4B84-8C3E-0C777BF0F86F}" type="pres">
      <dgm:prSet presAssocID="{19835B38-6673-4FF5-9AFB-5D95FD7EEDC4}" presName="node" presStyleLbl="vennNode1" presStyleIdx="3" presStyleCnt="7">
        <dgm:presLayoutVars>
          <dgm:bulletEnabled val="1"/>
        </dgm:presLayoutVars>
      </dgm:prSet>
      <dgm:spPr/>
      <dgm:t>
        <a:bodyPr/>
        <a:lstStyle/>
        <a:p>
          <a:endParaRPr lang="en-US"/>
        </a:p>
      </dgm:t>
    </dgm:pt>
    <dgm:pt modelId="{914F1C6B-51E3-42F2-AC08-FC4CA6DEAEA0}" type="pres">
      <dgm:prSet presAssocID="{9B357DC4-05E2-44C6-B483-C51D9C25D9DC}" presName="node" presStyleLbl="vennNode1" presStyleIdx="4" presStyleCnt="7">
        <dgm:presLayoutVars>
          <dgm:bulletEnabled val="1"/>
        </dgm:presLayoutVars>
      </dgm:prSet>
      <dgm:spPr/>
      <dgm:t>
        <a:bodyPr/>
        <a:lstStyle/>
        <a:p>
          <a:endParaRPr lang="en-US"/>
        </a:p>
      </dgm:t>
    </dgm:pt>
    <dgm:pt modelId="{ADC282B4-827B-49B7-9B45-FC7AF0967D7B}" type="pres">
      <dgm:prSet presAssocID="{E97A1649-673A-4367-B421-BB4C426DE163}" presName="node" presStyleLbl="vennNode1" presStyleIdx="5" presStyleCnt="7">
        <dgm:presLayoutVars>
          <dgm:bulletEnabled val="1"/>
        </dgm:presLayoutVars>
      </dgm:prSet>
      <dgm:spPr/>
      <dgm:t>
        <a:bodyPr/>
        <a:lstStyle/>
        <a:p>
          <a:endParaRPr lang="en-US"/>
        </a:p>
      </dgm:t>
    </dgm:pt>
    <dgm:pt modelId="{18C7B90D-F948-4CCB-B366-78158F1BC6BF}" type="pres">
      <dgm:prSet presAssocID="{E6F79201-144B-45EB-B1E1-C3A34B39A645}" presName="node" presStyleLbl="vennNode1" presStyleIdx="6" presStyleCnt="7">
        <dgm:presLayoutVars>
          <dgm:bulletEnabled val="1"/>
        </dgm:presLayoutVars>
      </dgm:prSet>
      <dgm:spPr/>
      <dgm:t>
        <a:bodyPr/>
        <a:lstStyle/>
        <a:p>
          <a:endParaRPr lang="en-US"/>
        </a:p>
      </dgm:t>
    </dgm:pt>
  </dgm:ptLst>
  <dgm:cxnLst>
    <dgm:cxn modelId="{5F60B8B9-73A6-4796-851C-07D00E94B204}" type="presOf" srcId="{E6F79201-144B-45EB-B1E1-C3A34B39A645}" destId="{18C7B90D-F948-4CCB-B366-78158F1BC6BF}" srcOrd="0" destOrd="0" presId="urn:microsoft.com/office/officeart/2005/8/layout/radial3"/>
    <dgm:cxn modelId="{FA68A620-116E-4BD0-8729-6B4F890CF8C5}" srcId="{492566A5-37B9-4F69-A57B-5191353B2E59}" destId="{03E0C745-E7CA-4185-ABC1-1FD54AAFD982}" srcOrd="0" destOrd="0" parTransId="{77124302-6B57-42D5-ACF3-805517422913}" sibTransId="{07030251-C884-4B88-A85E-6D0F0404BE6E}"/>
    <dgm:cxn modelId="{45FADC58-1C4A-4998-8C17-B61476E53BFE}" srcId="{492566A5-37B9-4F69-A57B-5191353B2E59}" destId="{E97A1649-673A-4367-B421-BB4C426DE163}" srcOrd="4" destOrd="0" parTransId="{BA848435-783C-426D-BFD4-2A273B5A1B04}" sibTransId="{3E6903B9-DA8A-435C-B568-7A05F708EA2B}"/>
    <dgm:cxn modelId="{C874775E-FAAB-4202-AEDB-27B4326E29C6}" type="presOf" srcId="{9B357DC4-05E2-44C6-B483-C51D9C25D9DC}" destId="{914F1C6B-51E3-42F2-AC08-FC4CA6DEAEA0}" srcOrd="0" destOrd="0" presId="urn:microsoft.com/office/officeart/2005/8/layout/radial3"/>
    <dgm:cxn modelId="{E65022DE-C378-4B71-95C4-CA920B654710}" srcId="{492566A5-37B9-4F69-A57B-5191353B2E59}" destId="{E6F79201-144B-45EB-B1E1-C3A34B39A645}" srcOrd="5" destOrd="0" parTransId="{68494DA4-72AB-4493-A1FE-4E83E14D19B3}" sibTransId="{08D6A8B3-DE74-49F6-B164-8DCF52AD5ED7}"/>
    <dgm:cxn modelId="{6ECD9470-A207-4F1A-93A9-9ACAFB35E9B5}" type="presOf" srcId="{19835B38-6673-4FF5-9AFB-5D95FD7EEDC4}" destId="{63B4DD2E-9EA1-4B84-8C3E-0C777BF0F86F}" srcOrd="0" destOrd="0" presId="urn:microsoft.com/office/officeart/2005/8/layout/radial3"/>
    <dgm:cxn modelId="{78DCFFB3-1F1E-4DE0-9201-4C3697593B02}" srcId="{44DA7876-07ED-4091-B937-1AA6C96ACFBA}" destId="{492566A5-37B9-4F69-A57B-5191353B2E59}" srcOrd="0" destOrd="0" parTransId="{15345D80-8AB4-41B1-95B9-2FEE4B189CAB}" sibTransId="{31AE6214-78FF-4F81-903F-E731F6855084}"/>
    <dgm:cxn modelId="{430538DA-8155-437F-B13B-3B8EB5DCA13A}" type="presOf" srcId="{E97A1649-673A-4367-B421-BB4C426DE163}" destId="{ADC282B4-827B-49B7-9B45-FC7AF0967D7B}" srcOrd="0" destOrd="0" presId="urn:microsoft.com/office/officeart/2005/8/layout/radial3"/>
    <dgm:cxn modelId="{2BED9E78-DE40-4554-98A7-45069EDC6C87}" type="presOf" srcId="{492566A5-37B9-4F69-A57B-5191353B2E59}" destId="{15EC5574-48A9-4705-A110-594DF9C55FFF}" srcOrd="0" destOrd="0" presId="urn:microsoft.com/office/officeart/2005/8/layout/radial3"/>
    <dgm:cxn modelId="{E4E6D0B6-72D8-4E16-8033-76B94CAEC6BA}" type="presOf" srcId="{03E0C745-E7CA-4185-ABC1-1FD54AAFD982}" destId="{6E17DD6D-FF69-45C6-90FD-5A6C771EFCA1}" srcOrd="0" destOrd="0" presId="urn:microsoft.com/office/officeart/2005/8/layout/radial3"/>
    <dgm:cxn modelId="{E4237F9E-F83A-45EE-A0AC-D1DEF3586EE7}" srcId="{492566A5-37B9-4F69-A57B-5191353B2E59}" destId="{19835B38-6673-4FF5-9AFB-5D95FD7EEDC4}" srcOrd="2" destOrd="0" parTransId="{23BC0BE7-C33E-4FFE-9C59-2868F304D6C9}" sibTransId="{73C4E76D-EB69-4536-BC60-1371BF4C3AC3}"/>
    <dgm:cxn modelId="{B33EE9B3-8204-457B-8867-B852438EB67E}" type="presOf" srcId="{44DA7876-07ED-4091-B937-1AA6C96ACFBA}" destId="{CCD3C236-9668-4545-9970-C957F4AA5D4E}" srcOrd="0" destOrd="0" presId="urn:microsoft.com/office/officeart/2005/8/layout/radial3"/>
    <dgm:cxn modelId="{AED11016-93EC-45B9-B8C3-68A6D371BFA5}" srcId="{492566A5-37B9-4F69-A57B-5191353B2E59}" destId="{9B357DC4-05E2-44C6-B483-C51D9C25D9DC}" srcOrd="3" destOrd="0" parTransId="{3EEBB838-1CCB-425A-BBB2-E1EC2EA8436B}" sibTransId="{DDEE6576-6D27-4164-895F-B1C0C9336BDC}"/>
    <dgm:cxn modelId="{7FF2F9C4-4149-49C7-B79B-888B9F1FE905}" srcId="{492566A5-37B9-4F69-A57B-5191353B2E59}" destId="{26F2B761-DAB7-494E-8140-8E8E124DA534}" srcOrd="1" destOrd="0" parTransId="{95EA1312-8424-4F91-9AF6-79AFE3A27B45}" sibTransId="{91C6EA87-DD40-4F16-A054-B1412AA3E7E9}"/>
    <dgm:cxn modelId="{C6427D15-3D36-48FB-8678-006C98CBBDF2}" type="presOf" srcId="{26F2B761-DAB7-494E-8140-8E8E124DA534}" destId="{64E4F4D9-C135-4A99-B0E4-533E5BF297D4}" srcOrd="0" destOrd="0" presId="urn:microsoft.com/office/officeart/2005/8/layout/radial3"/>
    <dgm:cxn modelId="{74EDB404-C8C6-4DEE-8AB4-A00ECF939078}" type="presParOf" srcId="{CCD3C236-9668-4545-9970-C957F4AA5D4E}" destId="{53342B5D-3946-4DF4-91EE-FCCB63C9B769}" srcOrd="0" destOrd="0" presId="urn:microsoft.com/office/officeart/2005/8/layout/radial3"/>
    <dgm:cxn modelId="{DA1949C4-0913-4E8C-A49D-6E18771721B6}" type="presParOf" srcId="{53342B5D-3946-4DF4-91EE-FCCB63C9B769}" destId="{15EC5574-48A9-4705-A110-594DF9C55FFF}" srcOrd="0" destOrd="0" presId="urn:microsoft.com/office/officeart/2005/8/layout/radial3"/>
    <dgm:cxn modelId="{0CA7A581-FBE9-4EC8-88FE-AB2320540A16}" type="presParOf" srcId="{53342B5D-3946-4DF4-91EE-FCCB63C9B769}" destId="{6E17DD6D-FF69-45C6-90FD-5A6C771EFCA1}" srcOrd="1" destOrd="0" presId="urn:microsoft.com/office/officeart/2005/8/layout/radial3"/>
    <dgm:cxn modelId="{A724E76D-F588-446A-A4BA-E1E4D0D73394}" type="presParOf" srcId="{53342B5D-3946-4DF4-91EE-FCCB63C9B769}" destId="{64E4F4D9-C135-4A99-B0E4-533E5BF297D4}" srcOrd="2" destOrd="0" presId="urn:microsoft.com/office/officeart/2005/8/layout/radial3"/>
    <dgm:cxn modelId="{E9220518-04A5-49F1-9EBB-85374F0D60B4}" type="presParOf" srcId="{53342B5D-3946-4DF4-91EE-FCCB63C9B769}" destId="{63B4DD2E-9EA1-4B84-8C3E-0C777BF0F86F}" srcOrd="3" destOrd="0" presId="urn:microsoft.com/office/officeart/2005/8/layout/radial3"/>
    <dgm:cxn modelId="{10BBB9C2-390C-40DC-93C8-2C7085006150}" type="presParOf" srcId="{53342B5D-3946-4DF4-91EE-FCCB63C9B769}" destId="{914F1C6B-51E3-42F2-AC08-FC4CA6DEAEA0}" srcOrd="4" destOrd="0" presId="urn:microsoft.com/office/officeart/2005/8/layout/radial3"/>
    <dgm:cxn modelId="{17040371-1230-45AB-AB28-63CE8FF1ED33}" type="presParOf" srcId="{53342B5D-3946-4DF4-91EE-FCCB63C9B769}" destId="{ADC282B4-827B-49B7-9B45-FC7AF0967D7B}" srcOrd="5" destOrd="0" presId="urn:microsoft.com/office/officeart/2005/8/layout/radial3"/>
    <dgm:cxn modelId="{A4DC76D1-8B2C-47D7-B953-BF5536FBEA41}" type="presParOf" srcId="{53342B5D-3946-4DF4-91EE-FCCB63C9B769}" destId="{18C7B90D-F948-4CCB-B366-78158F1BC6BF}"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5477D4-8062-4045-B956-574DB1240D76}" type="doc">
      <dgm:prSet loTypeId="urn:microsoft.com/office/officeart/2005/8/layout/chevron2" loCatId="list" qsTypeId="urn:microsoft.com/office/officeart/2005/8/quickstyle/simple2" qsCatId="simple" csTypeId="urn:microsoft.com/office/officeart/2005/8/colors/colorful1" csCatId="colorful" phldr="1"/>
      <dgm:spPr/>
      <dgm:t>
        <a:bodyPr/>
        <a:lstStyle/>
        <a:p>
          <a:endParaRPr lang="en-US"/>
        </a:p>
      </dgm:t>
    </dgm:pt>
    <dgm:pt modelId="{BC1A124E-B560-4CD6-B4E5-D5A6E749682A}">
      <dgm:prSet phldrT="[Text]"/>
      <dgm:spPr/>
      <dgm:t>
        <a:bodyPr/>
        <a:lstStyle/>
        <a:p>
          <a:r>
            <a:rPr lang="en-US" dirty="0" smtClean="0"/>
            <a:t>1</a:t>
          </a:r>
          <a:endParaRPr lang="en-US" dirty="0"/>
        </a:p>
      </dgm:t>
    </dgm:pt>
    <dgm:pt modelId="{EE58A0CB-D96C-4FA9-87C1-05EF38F5299A}" type="parTrans" cxnId="{8FDDFD65-9BD2-4105-90E1-F567BF381DC7}">
      <dgm:prSet/>
      <dgm:spPr/>
      <dgm:t>
        <a:bodyPr/>
        <a:lstStyle/>
        <a:p>
          <a:endParaRPr lang="en-US"/>
        </a:p>
      </dgm:t>
    </dgm:pt>
    <dgm:pt modelId="{2A8E74D9-7A76-4489-96C7-2A84A1BCB454}" type="sibTrans" cxnId="{8FDDFD65-9BD2-4105-90E1-F567BF381DC7}">
      <dgm:prSet/>
      <dgm:spPr/>
      <dgm:t>
        <a:bodyPr/>
        <a:lstStyle/>
        <a:p>
          <a:endParaRPr lang="en-US"/>
        </a:p>
      </dgm:t>
    </dgm:pt>
    <dgm:pt modelId="{2B98072E-DEA8-4714-A1CE-046A5F5CCC93}">
      <dgm:prSet phldrT="[Text]"/>
      <dgm:spPr/>
      <dgm:t>
        <a:bodyPr/>
        <a:lstStyle/>
        <a:p>
          <a:r>
            <a:rPr lang="en-US" dirty="0" smtClean="0"/>
            <a:t>To consolidate multiple laws and establish single point reference system </a:t>
          </a:r>
          <a:endParaRPr lang="en-US" dirty="0"/>
        </a:p>
      </dgm:t>
    </dgm:pt>
    <dgm:pt modelId="{E2E4540D-7A1F-4E84-95B7-69ADEED2087C}" type="parTrans" cxnId="{AF93CDFA-84BE-4892-AAFF-93E13803C5FB}">
      <dgm:prSet/>
      <dgm:spPr/>
      <dgm:t>
        <a:bodyPr/>
        <a:lstStyle/>
        <a:p>
          <a:endParaRPr lang="en-US"/>
        </a:p>
      </dgm:t>
    </dgm:pt>
    <dgm:pt modelId="{74B3A76C-A04A-4ACA-9368-35C49B728893}" type="sibTrans" cxnId="{AF93CDFA-84BE-4892-AAFF-93E13803C5FB}">
      <dgm:prSet/>
      <dgm:spPr/>
      <dgm:t>
        <a:bodyPr/>
        <a:lstStyle/>
        <a:p>
          <a:endParaRPr lang="en-US"/>
        </a:p>
      </dgm:t>
    </dgm:pt>
    <dgm:pt modelId="{598E3920-EF51-469E-BDE9-544A062EC1F2}">
      <dgm:prSet phldrT="[Text]"/>
      <dgm:spPr/>
      <dgm:t>
        <a:bodyPr/>
        <a:lstStyle/>
        <a:p>
          <a:r>
            <a:rPr lang="en-US" dirty="0" smtClean="0"/>
            <a:t>2</a:t>
          </a:r>
          <a:endParaRPr lang="en-US" dirty="0"/>
        </a:p>
      </dgm:t>
    </dgm:pt>
    <dgm:pt modelId="{A1E89338-30DF-431F-A22A-4DD27FC4A3DA}" type="parTrans" cxnId="{05183F4F-1E00-4324-A177-2F204D848417}">
      <dgm:prSet/>
      <dgm:spPr/>
      <dgm:t>
        <a:bodyPr/>
        <a:lstStyle/>
        <a:p>
          <a:endParaRPr lang="en-US"/>
        </a:p>
      </dgm:t>
    </dgm:pt>
    <dgm:pt modelId="{C630DFE1-9D62-4E3E-BEA3-B6A47087AC35}" type="sibTrans" cxnId="{05183F4F-1E00-4324-A177-2F204D848417}">
      <dgm:prSet/>
      <dgm:spPr/>
      <dgm:t>
        <a:bodyPr/>
        <a:lstStyle/>
        <a:p>
          <a:endParaRPr lang="en-US"/>
        </a:p>
      </dgm:t>
    </dgm:pt>
    <dgm:pt modelId="{D9D259AA-F16E-4054-845E-BFCD6BE25B27}">
      <dgm:prSet phldrT="[Text]"/>
      <dgm:spPr/>
      <dgm:t>
        <a:bodyPr/>
        <a:lstStyle/>
        <a:p>
          <a:r>
            <a:rPr lang="en-US" dirty="0" smtClean="0"/>
            <a:t>To establish Food Safety and Standards Authority</a:t>
          </a:r>
          <a:endParaRPr lang="en-US" dirty="0"/>
        </a:p>
      </dgm:t>
    </dgm:pt>
    <dgm:pt modelId="{429FAB50-B956-41C9-BA2F-95BBF6CBC85C}" type="parTrans" cxnId="{2D30FF36-1987-42A3-AC43-BFA9546F8D3D}">
      <dgm:prSet/>
      <dgm:spPr/>
      <dgm:t>
        <a:bodyPr/>
        <a:lstStyle/>
        <a:p>
          <a:endParaRPr lang="en-US"/>
        </a:p>
      </dgm:t>
    </dgm:pt>
    <dgm:pt modelId="{685E19BC-BED6-471D-AB9A-7A73DFFF903E}" type="sibTrans" cxnId="{2D30FF36-1987-42A3-AC43-BFA9546F8D3D}">
      <dgm:prSet/>
      <dgm:spPr/>
      <dgm:t>
        <a:bodyPr/>
        <a:lstStyle/>
        <a:p>
          <a:endParaRPr lang="en-US"/>
        </a:p>
      </dgm:t>
    </dgm:pt>
    <dgm:pt modelId="{5D3AE5A4-546A-4122-974E-B9EE9BF04C8C}">
      <dgm:prSet phldrT="[Text]"/>
      <dgm:spPr/>
      <dgm:t>
        <a:bodyPr/>
        <a:lstStyle/>
        <a:p>
          <a:r>
            <a:rPr lang="en-US" dirty="0" smtClean="0"/>
            <a:t>3</a:t>
          </a:r>
          <a:endParaRPr lang="en-US" dirty="0"/>
        </a:p>
      </dgm:t>
    </dgm:pt>
    <dgm:pt modelId="{82230F8F-67C5-4627-AAB2-D4057E256486}" type="parTrans" cxnId="{E7D719DE-7745-4F91-98E4-55EAAE7B0704}">
      <dgm:prSet/>
      <dgm:spPr/>
      <dgm:t>
        <a:bodyPr/>
        <a:lstStyle/>
        <a:p>
          <a:endParaRPr lang="en-US"/>
        </a:p>
      </dgm:t>
    </dgm:pt>
    <dgm:pt modelId="{694459D5-A7E9-4457-A666-9E757737BEF7}" type="sibTrans" cxnId="{E7D719DE-7745-4F91-98E4-55EAAE7B0704}">
      <dgm:prSet/>
      <dgm:spPr/>
      <dgm:t>
        <a:bodyPr/>
        <a:lstStyle/>
        <a:p>
          <a:endParaRPr lang="en-US"/>
        </a:p>
      </dgm:t>
    </dgm:pt>
    <dgm:pt modelId="{5EBEA917-A729-4D1F-A21D-D4EBF87D3A6D}">
      <dgm:prSet phldrT="[Text]"/>
      <dgm:spPr/>
      <dgm:t>
        <a:bodyPr/>
        <a:lstStyle/>
        <a:p>
          <a:r>
            <a:rPr lang="en-IN" dirty="0" smtClean="0"/>
            <a:t>To regulate the manufacture, storage, distribution, sale and import of food products</a:t>
          </a:r>
          <a:endParaRPr lang="en-US" dirty="0"/>
        </a:p>
      </dgm:t>
    </dgm:pt>
    <dgm:pt modelId="{653100B7-9B96-49C8-8BDF-9F44656DA583}" type="parTrans" cxnId="{E039B1C7-21D8-40B4-BEBC-4D193E559B54}">
      <dgm:prSet/>
      <dgm:spPr/>
      <dgm:t>
        <a:bodyPr/>
        <a:lstStyle/>
        <a:p>
          <a:endParaRPr lang="en-US"/>
        </a:p>
      </dgm:t>
    </dgm:pt>
    <dgm:pt modelId="{76185DC6-13C3-4CE6-8D2E-3AC27AFA5E7A}" type="sibTrans" cxnId="{E039B1C7-21D8-40B4-BEBC-4D193E559B54}">
      <dgm:prSet/>
      <dgm:spPr/>
      <dgm:t>
        <a:bodyPr/>
        <a:lstStyle/>
        <a:p>
          <a:endParaRPr lang="en-US"/>
        </a:p>
      </dgm:t>
    </dgm:pt>
    <dgm:pt modelId="{3D533E94-3BC2-4379-ADF0-DBDF1860275A}">
      <dgm:prSet/>
      <dgm:spPr/>
      <dgm:t>
        <a:bodyPr/>
        <a:lstStyle/>
        <a:p>
          <a:r>
            <a:rPr lang="en-US" dirty="0" smtClean="0"/>
            <a:t>4</a:t>
          </a:r>
          <a:endParaRPr lang="en-US" dirty="0"/>
        </a:p>
      </dgm:t>
    </dgm:pt>
    <dgm:pt modelId="{81BFF819-43CF-4B36-8986-3B3FF3AC1A71}" type="parTrans" cxnId="{C9FCBE66-C5AE-4D8C-8F08-36FBD192955E}">
      <dgm:prSet/>
      <dgm:spPr/>
      <dgm:t>
        <a:bodyPr/>
        <a:lstStyle/>
        <a:p>
          <a:endParaRPr lang="en-US"/>
        </a:p>
      </dgm:t>
    </dgm:pt>
    <dgm:pt modelId="{760A7A48-9A82-4ACC-99B2-616C214F9BE5}" type="sibTrans" cxnId="{C9FCBE66-C5AE-4D8C-8F08-36FBD192955E}">
      <dgm:prSet/>
      <dgm:spPr/>
      <dgm:t>
        <a:bodyPr/>
        <a:lstStyle/>
        <a:p>
          <a:endParaRPr lang="en-US"/>
        </a:p>
      </dgm:t>
    </dgm:pt>
    <dgm:pt modelId="{94EC7645-B135-45B6-BE4D-50C1B22CCDD7}">
      <dgm:prSet/>
      <dgm:spPr/>
      <dgm:t>
        <a:bodyPr/>
        <a:lstStyle/>
        <a:p>
          <a:r>
            <a:rPr lang="en-IN" dirty="0" smtClean="0"/>
            <a:t>To ensure availability of safe and wholesome food for </a:t>
          </a:r>
          <a:r>
            <a:rPr lang="en-US" dirty="0" smtClean="0"/>
            <a:t>human consumption</a:t>
          </a:r>
          <a:endParaRPr lang="en-US" dirty="0"/>
        </a:p>
      </dgm:t>
    </dgm:pt>
    <dgm:pt modelId="{D40A6655-5C6B-4FB2-A19F-A8EF77306E74}" type="parTrans" cxnId="{2BD18611-8824-4DE7-B6EF-86C51D6749A0}">
      <dgm:prSet/>
      <dgm:spPr/>
      <dgm:t>
        <a:bodyPr/>
        <a:lstStyle/>
        <a:p>
          <a:endParaRPr lang="en-US"/>
        </a:p>
      </dgm:t>
    </dgm:pt>
    <dgm:pt modelId="{475EB747-D35E-4FDB-BD06-29B34F5D2D4E}" type="sibTrans" cxnId="{2BD18611-8824-4DE7-B6EF-86C51D6749A0}">
      <dgm:prSet/>
      <dgm:spPr/>
      <dgm:t>
        <a:bodyPr/>
        <a:lstStyle/>
        <a:p>
          <a:endParaRPr lang="en-US"/>
        </a:p>
      </dgm:t>
    </dgm:pt>
    <dgm:pt modelId="{A37D5867-0BAF-4654-A324-E117995B5F82}" type="pres">
      <dgm:prSet presAssocID="{B15477D4-8062-4045-B956-574DB1240D76}" presName="linearFlow" presStyleCnt="0">
        <dgm:presLayoutVars>
          <dgm:dir/>
          <dgm:animLvl val="lvl"/>
          <dgm:resizeHandles val="exact"/>
        </dgm:presLayoutVars>
      </dgm:prSet>
      <dgm:spPr/>
      <dgm:t>
        <a:bodyPr/>
        <a:lstStyle/>
        <a:p>
          <a:endParaRPr lang="en-US"/>
        </a:p>
      </dgm:t>
    </dgm:pt>
    <dgm:pt modelId="{A1E10931-C660-47C5-BEF7-61E0D9CDFEDF}" type="pres">
      <dgm:prSet presAssocID="{BC1A124E-B560-4CD6-B4E5-D5A6E749682A}" presName="composite" presStyleCnt="0"/>
      <dgm:spPr/>
    </dgm:pt>
    <dgm:pt modelId="{227CFDA3-F3A0-4B32-9F9F-6A4B640074EE}" type="pres">
      <dgm:prSet presAssocID="{BC1A124E-B560-4CD6-B4E5-D5A6E749682A}" presName="parentText" presStyleLbl="alignNode1" presStyleIdx="0" presStyleCnt="4">
        <dgm:presLayoutVars>
          <dgm:chMax val="1"/>
          <dgm:bulletEnabled val="1"/>
        </dgm:presLayoutVars>
      </dgm:prSet>
      <dgm:spPr/>
      <dgm:t>
        <a:bodyPr/>
        <a:lstStyle/>
        <a:p>
          <a:endParaRPr lang="en-US"/>
        </a:p>
      </dgm:t>
    </dgm:pt>
    <dgm:pt modelId="{F7EE2793-2C0A-42BF-BEE9-DA6ACBF6DA93}" type="pres">
      <dgm:prSet presAssocID="{BC1A124E-B560-4CD6-B4E5-D5A6E749682A}" presName="descendantText" presStyleLbl="alignAcc1" presStyleIdx="0" presStyleCnt="4">
        <dgm:presLayoutVars>
          <dgm:bulletEnabled val="1"/>
        </dgm:presLayoutVars>
      </dgm:prSet>
      <dgm:spPr/>
      <dgm:t>
        <a:bodyPr/>
        <a:lstStyle/>
        <a:p>
          <a:endParaRPr lang="en-US"/>
        </a:p>
      </dgm:t>
    </dgm:pt>
    <dgm:pt modelId="{61582232-3FC7-4CF9-BD4A-46B8FAE5FD85}" type="pres">
      <dgm:prSet presAssocID="{2A8E74D9-7A76-4489-96C7-2A84A1BCB454}" presName="sp" presStyleCnt="0"/>
      <dgm:spPr/>
    </dgm:pt>
    <dgm:pt modelId="{26547CF1-B1A4-4CB4-80FB-623A0E77D24D}" type="pres">
      <dgm:prSet presAssocID="{598E3920-EF51-469E-BDE9-544A062EC1F2}" presName="composite" presStyleCnt="0"/>
      <dgm:spPr/>
    </dgm:pt>
    <dgm:pt modelId="{7EE8A9B8-1139-44AD-A669-A13D1F46D32E}" type="pres">
      <dgm:prSet presAssocID="{598E3920-EF51-469E-BDE9-544A062EC1F2}" presName="parentText" presStyleLbl="alignNode1" presStyleIdx="1" presStyleCnt="4">
        <dgm:presLayoutVars>
          <dgm:chMax val="1"/>
          <dgm:bulletEnabled val="1"/>
        </dgm:presLayoutVars>
      </dgm:prSet>
      <dgm:spPr/>
      <dgm:t>
        <a:bodyPr/>
        <a:lstStyle/>
        <a:p>
          <a:endParaRPr lang="en-US"/>
        </a:p>
      </dgm:t>
    </dgm:pt>
    <dgm:pt modelId="{F690F11A-1074-4057-8B19-7F87009990E0}" type="pres">
      <dgm:prSet presAssocID="{598E3920-EF51-469E-BDE9-544A062EC1F2}" presName="descendantText" presStyleLbl="alignAcc1" presStyleIdx="1" presStyleCnt="4">
        <dgm:presLayoutVars>
          <dgm:bulletEnabled val="1"/>
        </dgm:presLayoutVars>
      </dgm:prSet>
      <dgm:spPr/>
      <dgm:t>
        <a:bodyPr/>
        <a:lstStyle/>
        <a:p>
          <a:endParaRPr lang="en-US"/>
        </a:p>
      </dgm:t>
    </dgm:pt>
    <dgm:pt modelId="{917219BF-68EA-44E0-9C61-50C5801F15E0}" type="pres">
      <dgm:prSet presAssocID="{C630DFE1-9D62-4E3E-BEA3-B6A47087AC35}" presName="sp" presStyleCnt="0"/>
      <dgm:spPr/>
    </dgm:pt>
    <dgm:pt modelId="{F01AFDF6-666C-45E7-89EB-EE198849CFDE}" type="pres">
      <dgm:prSet presAssocID="{5D3AE5A4-546A-4122-974E-B9EE9BF04C8C}" presName="composite" presStyleCnt="0"/>
      <dgm:spPr/>
    </dgm:pt>
    <dgm:pt modelId="{E3F2F6CA-F60B-4AF9-B85E-BCC3B158A0F0}" type="pres">
      <dgm:prSet presAssocID="{5D3AE5A4-546A-4122-974E-B9EE9BF04C8C}" presName="parentText" presStyleLbl="alignNode1" presStyleIdx="2" presStyleCnt="4">
        <dgm:presLayoutVars>
          <dgm:chMax val="1"/>
          <dgm:bulletEnabled val="1"/>
        </dgm:presLayoutVars>
      </dgm:prSet>
      <dgm:spPr/>
      <dgm:t>
        <a:bodyPr/>
        <a:lstStyle/>
        <a:p>
          <a:endParaRPr lang="en-US"/>
        </a:p>
      </dgm:t>
    </dgm:pt>
    <dgm:pt modelId="{59FB41F6-720A-48D1-A086-70117AE263FE}" type="pres">
      <dgm:prSet presAssocID="{5D3AE5A4-546A-4122-974E-B9EE9BF04C8C}" presName="descendantText" presStyleLbl="alignAcc1" presStyleIdx="2" presStyleCnt="4">
        <dgm:presLayoutVars>
          <dgm:bulletEnabled val="1"/>
        </dgm:presLayoutVars>
      </dgm:prSet>
      <dgm:spPr/>
      <dgm:t>
        <a:bodyPr/>
        <a:lstStyle/>
        <a:p>
          <a:endParaRPr lang="en-US"/>
        </a:p>
      </dgm:t>
    </dgm:pt>
    <dgm:pt modelId="{6A307EEB-677B-459F-BB74-9651268CF161}" type="pres">
      <dgm:prSet presAssocID="{694459D5-A7E9-4457-A666-9E757737BEF7}" presName="sp" presStyleCnt="0"/>
      <dgm:spPr/>
    </dgm:pt>
    <dgm:pt modelId="{6F2CDD6B-0B1D-4BB5-80AC-7780C5781B75}" type="pres">
      <dgm:prSet presAssocID="{3D533E94-3BC2-4379-ADF0-DBDF1860275A}" presName="composite" presStyleCnt="0"/>
      <dgm:spPr/>
    </dgm:pt>
    <dgm:pt modelId="{1A3F9844-10A7-4AF8-95A2-A5F03E05E6F1}" type="pres">
      <dgm:prSet presAssocID="{3D533E94-3BC2-4379-ADF0-DBDF1860275A}" presName="parentText" presStyleLbl="alignNode1" presStyleIdx="3" presStyleCnt="4">
        <dgm:presLayoutVars>
          <dgm:chMax val="1"/>
          <dgm:bulletEnabled val="1"/>
        </dgm:presLayoutVars>
      </dgm:prSet>
      <dgm:spPr/>
      <dgm:t>
        <a:bodyPr/>
        <a:lstStyle/>
        <a:p>
          <a:endParaRPr lang="en-US"/>
        </a:p>
      </dgm:t>
    </dgm:pt>
    <dgm:pt modelId="{4186744B-4EAC-46B1-9168-EC3FA10D67E1}" type="pres">
      <dgm:prSet presAssocID="{3D533E94-3BC2-4379-ADF0-DBDF1860275A}" presName="descendantText" presStyleLbl="alignAcc1" presStyleIdx="3" presStyleCnt="4">
        <dgm:presLayoutVars>
          <dgm:bulletEnabled val="1"/>
        </dgm:presLayoutVars>
      </dgm:prSet>
      <dgm:spPr/>
      <dgm:t>
        <a:bodyPr/>
        <a:lstStyle/>
        <a:p>
          <a:endParaRPr lang="en-US"/>
        </a:p>
      </dgm:t>
    </dgm:pt>
  </dgm:ptLst>
  <dgm:cxnLst>
    <dgm:cxn modelId="{E7D719DE-7745-4F91-98E4-55EAAE7B0704}" srcId="{B15477D4-8062-4045-B956-574DB1240D76}" destId="{5D3AE5A4-546A-4122-974E-B9EE9BF04C8C}" srcOrd="2" destOrd="0" parTransId="{82230F8F-67C5-4627-AAB2-D4057E256486}" sibTransId="{694459D5-A7E9-4457-A666-9E757737BEF7}"/>
    <dgm:cxn modelId="{E039B1C7-21D8-40B4-BEBC-4D193E559B54}" srcId="{5D3AE5A4-546A-4122-974E-B9EE9BF04C8C}" destId="{5EBEA917-A729-4D1F-A21D-D4EBF87D3A6D}" srcOrd="0" destOrd="0" parTransId="{653100B7-9B96-49C8-8BDF-9F44656DA583}" sibTransId="{76185DC6-13C3-4CE6-8D2E-3AC27AFA5E7A}"/>
    <dgm:cxn modelId="{95766C29-EC54-4DA8-AAD9-1074DC5656F2}" type="presOf" srcId="{D9D259AA-F16E-4054-845E-BFCD6BE25B27}" destId="{F690F11A-1074-4057-8B19-7F87009990E0}" srcOrd="0" destOrd="0" presId="urn:microsoft.com/office/officeart/2005/8/layout/chevron2"/>
    <dgm:cxn modelId="{05183F4F-1E00-4324-A177-2F204D848417}" srcId="{B15477D4-8062-4045-B956-574DB1240D76}" destId="{598E3920-EF51-469E-BDE9-544A062EC1F2}" srcOrd="1" destOrd="0" parTransId="{A1E89338-30DF-431F-A22A-4DD27FC4A3DA}" sibTransId="{C630DFE1-9D62-4E3E-BEA3-B6A47087AC35}"/>
    <dgm:cxn modelId="{83C7BB23-B4F6-4801-9EA6-FC4CE43030F1}" type="presOf" srcId="{598E3920-EF51-469E-BDE9-544A062EC1F2}" destId="{7EE8A9B8-1139-44AD-A669-A13D1F46D32E}" srcOrd="0" destOrd="0" presId="urn:microsoft.com/office/officeart/2005/8/layout/chevron2"/>
    <dgm:cxn modelId="{D31296A5-6B34-44F0-9224-EDD882C3D568}" type="presOf" srcId="{3D533E94-3BC2-4379-ADF0-DBDF1860275A}" destId="{1A3F9844-10A7-4AF8-95A2-A5F03E05E6F1}" srcOrd="0" destOrd="0" presId="urn:microsoft.com/office/officeart/2005/8/layout/chevron2"/>
    <dgm:cxn modelId="{AF93CDFA-84BE-4892-AAFF-93E13803C5FB}" srcId="{BC1A124E-B560-4CD6-B4E5-D5A6E749682A}" destId="{2B98072E-DEA8-4714-A1CE-046A5F5CCC93}" srcOrd="0" destOrd="0" parTransId="{E2E4540D-7A1F-4E84-95B7-69ADEED2087C}" sibTransId="{74B3A76C-A04A-4ACA-9368-35C49B728893}"/>
    <dgm:cxn modelId="{2D30FF36-1987-42A3-AC43-BFA9546F8D3D}" srcId="{598E3920-EF51-469E-BDE9-544A062EC1F2}" destId="{D9D259AA-F16E-4054-845E-BFCD6BE25B27}" srcOrd="0" destOrd="0" parTransId="{429FAB50-B956-41C9-BA2F-95BBF6CBC85C}" sibTransId="{685E19BC-BED6-471D-AB9A-7A73DFFF903E}"/>
    <dgm:cxn modelId="{462A2814-9598-4D83-A69C-8520D76715E5}" type="presOf" srcId="{5D3AE5A4-546A-4122-974E-B9EE9BF04C8C}" destId="{E3F2F6CA-F60B-4AF9-B85E-BCC3B158A0F0}" srcOrd="0" destOrd="0" presId="urn:microsoft.com/office/officeart/2005/8/layout/chevron2"/>
    <dgm:cxn modelId="{D28583E3-030A-477D-B0EC-85AB9148C905}" type="presOf" srcId="{2B98072E-DEA8-4714-A1CE-046A5F5CCC93}" destId="{F7EE2793-2C0A-42BF-BEE9-DA6ACBF6DA93}" srcOrd="0" destOrd="0" presId="urn:microsoft.com/office/officeart/2005/8/layout/chevron2"/>
    <dgm:cxn modelId="{8FDDFD65-9BD2-4105-90E1-F567BF381DC7}" srcId="{B15477D4-8062-4045-B956-574DB1240D76}" destId="{BC1A124E-B560-4CD6-B4E5-D5A6E749682A}" srcOrd="0" destOrd="0" parTransId="{EE58A0CB-D96C-4FA9-87C1-05EF38F5299A}" sibTransId="{2A8E74D9-7A76-4489-96C7-2A84A1BCB454}"/>
    <dgm:cxn modelId="{8FCBE82E-5001-46F6-8C7A-56FAE4B28030}" type="presOf" srcId="{5EBEA917-A729-4D1F-A21D-D4EBF87D3A6D}" destId="{59FB41F6-720A-48D1-A086-70117AE263FE}" srcOrd="0" destOrd="0" presId="urn:microsoft.com/office/officeart/2005/8/layout/chevron2"/>
    <dgm:cxn modelId="{C9FCBE66-C5AE-4D8C-8F08-36FBD192955E}" srcId="{B15477D4-8062-4045-B956-574DB1240D76}" destId="{3D533E94-3BC2-4379-ADF0-DBDF1860275A}" srcOrd="3" destOrd="0" parTransId="{81BFF819-43CF-4B36-8986-3B3FF3AC1A71}" sibTransId="{760A7A48-9A82-4ACC-99B2-616C214F9BE5}"/>
    <dgm:cxn modelId="{2003E7AC-28A1-4F99-BB9A-8E6050B443FC}" type="presOf" srcId="{94EC7645-B135-45B6-BE4D-50C1B22CCDD7}" destId="{4186744B-4EAC-46B1-9168-EC3FA10D67E1}" srcOrd="0" destOrd="0" presId="urn:microsoft.com/office/officeart/2005/8/layout/chevron2"/>
    <dgm:cxn modelId="{2BD18611-8824-4DE7-B6EF-86C51D6749A0}" srcId="{3D533E94-3BC2-4379-ADF0-DBDF1860275A}" destId="{94EC7645-B135-45B6-BE4D-50C1B22CCDD7}" srcOrd="0" destOrd="0" parTransId="{D40A6655-5C6B-4FB2-A19F-A8EF77306E74}" sibTransId="{475EB747-D35E-4FDB-BD06-29B34F5D2D4E}"/>
    <dgm:cxn modelId="{674063C6-74AA-4AAA-9358-AB3CDF6CC2EC}" type="presOf" srcId="{BC1A124E-B560-4CD6-B4E5-D5A6E749682A}" destId="{227CFDA3-F3A0-4B32-9F9F-6A4B640074EE}" srcOrd="0" destOrd="0" presId="urn:microsoft.com/office/officeart/2005/8/layout/chevron2"/>
    <dgm:cxn modelId="{0D450B38-4535-4E19-8A2C-2261A04BE167}" type="presOf" srcId="{B15477D4-8062-4045-B956-574DB1240D76}" destId="{A37D5867-0BAF-4654-A324-E117995B5F82}" srcOrd="0" destOrd="0" presId="urn:microsoft.com/office/officeart/2005/8/layout/chevron2"/>
    <dgm:cxn modelId="{7A6E39E8-B58A-4FEC-8CA0-4470647620E2}" type="presParOf" srcId="{A37D5867-0BAF-4654-A324-E117995B5F82}" destId="{A1E10931-C660-47C5-BEF7-61E0D9CDFEDF}" srcOrd="0" destOrd="0" presId="urn:microsoft.com/office/officeart/2005/8/layout/chevron2"/>
    <dgm:cxn modelId="{F73EFB83-7C7E-4E90-A14F-BE3C2C6CF57A}" type="presParOf" srcId="{A1E10931-C660-47C5-BEF7-61E0D9CDFEDF}" destId="{227CFDA3-F3A0-4B32-9F9F-6A4B640074EE}" srcOrd="0" destOrd="0" presId="urn:microsoft.com/office/officeart/2005/8/layout/chevron2"/>
    <dgm:cxn modelId="{AB4C89FE-BA7A-439F-904B-B08FA1392EF0}" type="presParOf" srcId="{A1E10931-C660-47C5-BEF7-61E0D9CDFEDF}" destId="{F7EE2793-2C0A-42BF-BEE9-DA6ACBF6DA93}" srcOrd="1" destOrd="0" presId="urn:microsoft.com/office/officeart/2005/8/layout/chevron2"/>
    <dgm:cxn modelId="{6659A76C-C360-4CF8-8A33-6CE087C18FCD}" type="presParOf" srcId="{A37D5867-0BAF-4654-A324-E117995B5F82}" destId="{61582232-3FC7-4CF9-BD4A-46B8FAE5FD85}" srcOrd="1" destOrd="0" presId="urn:microsoft.com/office/officeart/2005/8/layout/chevron2"/>
    <dgm:cxn modelId="{2C4778E4-0A6A-404B-B600-8C23DB049F36}" type="presParOf" srcId="{A37D5867-0BAF-4654-A324-E117995B5F82}" destId="{26547CF1-B1A4-4CB4-80FB-623A0E77D24D}" srcOrd="2" destOrd="0" presId="urn:microsoft.com/office/officeart/2005/8/layout/chevron2"/>
    <dgm:cxn modelId="{5B77DD31-B06F-42D7-B3B4-85F21DD83912}" type="presParOf" srcId="{26547CF1-B1A4-4CB4-80FB-623A0E77D24D}" destId="{7EE8A9B8-1139-44AD-A669-A13D1F46D32E}" srcOrd="0" destOrd="0" presId="urn:microsoft.com/office/officeart/2005/8/layout/chevron2"/>
    <dgm:cxn modelId="{B8EB6ABA-F403-432C-83DF-E10A7690F256}" type="presParOf" srcId="{26547CF1-B1A4-4CB4-80FB-623A0E77D24D}" destId="{F690F11A-1074-4057-8B19-7F87009990E0}" srcOrd="1" destOrd="0" presId="urn:microsoft.com/office/officeart/2005/8/layout/chevron2"/>
    <dgm:cxn modelId="{FCC0A588-6568-4F7A-85E9-013A84C8887A}" type="presParOf" srcId="{A37D5867-0BAF-4654-A324-E117995B5F82}" destId="{917219BF-68EA-44E0-9C61-50C5801F15E0}" srcOrd="3" destOrd="0" presId="urn:microsoft.com/office/officeart/2005/8/layout/chevron2"/>
    <dgm:cxn modelId="{7F623E06-D113-45BD-8FE4-DDEFF99D8291}" type="presParOf" srcId="{A37D5867-0BAF-4654-A324-E117995B5F82}" destId="{F01AFDF6-666C-45E7-89EB-EE198849CFDE}" srcOrd="4" destOrd="0" presId="urn:microsoft.com/office/officeart/2005/8/layout/chevron2"/>
    <dgm:cxn modelId="{2BDA887F-C8B2-4872-B380-DA7184889439}" type="presParOf" srcId="{F01AFDF6-666C-45E7-89EB-EE198849CFDE}" destId="{E3F2F6CA-F60B-4AF9-B85E-BCC3B158A0F0}" srcOrd="0" destOrd="0" presId="urn:microsoft.com/office/officeart/2005/8/layout/chevron2"/>
    <dgm:cxn modelId="{4C71FFCB-0EF3-4879-83AC-CEBBB71EB6DA}" type="presParOf" srcId="{F01AFDF6-666C-45E7-89EB-EE198849CFDE}" destId="{59FB41F6-720A-48D1-A086-70117AE263FE}" srcOrd="1" destOrd="0" presId="urn:microsoft.com/office/officeart/2005/8/layout/chevron2"/>
    <dgm:cxn modelId="{AC1774E4-850C-4E3C-8C38-C44747F3D75B}" type="presParOf" srcId="{A37D5867-0BAF-4654-A324-E117995B5F82}" destId="{6A307EEB-677B-459F-BB74-9651268CF161}" srcOrd="5" destOrd="0" presId="urn:microsoft.com/office/officeart/2005/8/layout/chevron2"/>
    <dgm:cxn modelId="{6F2D37C3-B46D-4C09-9B0C-82601CB853E6}" type="presParOf" srcId="{A37D5867-0BAF-4654-A324-E117995B5F82}" destId="{6F2CDD6B-0B1D-4BB5-80AC-7780C5781B75}" srcOrd="6" destOrd="0" presId="urn:microsoft.com/office/officeart/2005/8/layout/chevron2"/>
    <dgm:cxn modelId="{36A82105-2180-4E2E-BF37-6DA3CCDFD075}" type="presParOf" srcId="{6F2CDD6B-0B1D-4BB5-80AC-7780C5781B75}" destId="{1A3F9844-10A7-4AF8-95A2-A5F03E05E6F1}" srcOrd="0" destOrd="0" presId="urn:microsoft.com/office/officeart/2005/8/layout/chevron2"/>
    <dgm:cxn modelId="{F4A6E974-B07E-4973-8F26-0913D9FC2DEF}" type="presParOf" srcId="{6F2CDD6B-0B1D-4BB5-80AC-7780C5781B75}" destId="{4186744B-4EAC-46B1-9168-EC3FA10D67E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2894F5-63AF-4FF8-A6D4-4996967A8A56}" type="doc">
      <dgm:prSet loTypeId="urn:microsoft.com/office/officeart/2005/8/layout/arrow2" loCatId="process" qsTypeId="urn:microsoft.com/office/officeart/2005/8/quickstyle/simple1" qsCatId="simple" csTypeId="urn:microsoft.com/office/officeart/2005/8/colors/colorful1" csCatId="colorful" phldr="1"/>
      <dgm:spPr/>
    </dgm:pt>
    <dgm:pt modelId="{B0CA4F9F-3819-4B37-A821-8156B2ECC064}">
      <dgm:prSet phldrT="[Text]"/>
      <dgm:spPr/>
      <dgm:t>
        <a:bodyPr/>
        <a:lstStyle/>
        <a:p>
          <a:r>
            <a:rPr lang="en-US" dirty="0" smtClean="0"/>
            <a:t>Single authority </a:t>
          </a:r>
          <a:endParaRPr lang="en-US" dirty="0"/>
        </a:p>
      </dgm:t>
    </dgm:pt>
    <dgm:pt modelId="{F5BC3656-1611-4BCE-809B-421242909FB3}" type="parTrans" cxnId="{42DA0E93-B3B0-46DE-95B9-099C35AD9331}">
      <dgm:prSet/>
      <dgm:spPr/>
      <dgm:t>
        <a:bodyPr/>
        <a:lstStyle/>
        <a:p>
          <a:endParaRPr lang="en-US"/>
        </a:p>
      </dgm:t>
    </dgm:pt>
    <dgm:pt modelId="{F11081DD-F7B9-4DB0-890E-A2A12BCF9C2F}" type="sibTrans" cxnId="{42DA0E93-B3B0-46DE-95B9-099C35AD9331}">
      <dgm:prSet/>
      <dgm:spPr/>
      <dgm:t>
        <a:bodyPr/>
        <a:lstStyle/>
        <a:p>
          <a:endParaRPr lang="en-US"/>
        </a:p>
      </dgm:t>
    </dgm:pt>
    <dgm:pt modelId="{A9B36EDF-C95F-49AF-A2D8-E7BDE4ED461A}">
      <dgm:prSet phldrT="[Text]"/>
      <dgm:spPr/>
      <dgm:t>
        <a:bodyPr/>
        <a:lstStyle/>
        <a:p>
          <a:r>
            <a:rPr lang="en-US" dirty="0" smtClean="0"/>
            <a:t>Safety </a:t>
          </a:r>
          <a:endParaRPr lang="en-US" dirty="0"/>
        </a:p>
      </dgm:t>
    </dgm:pt>
    <dgm:pt modelId="{BBE40098-AC48-44A3-9D27-B56830F35816}" type="parTrans" cxnId="{89D64FB0-FFCD-47F3-96AB-00888FC128E8}">
      <dgm:prSet/>
      <dgm:spPr/>
      <dgm:t>
        <a:bodyPr/>
        <a:lstStyle/>
        <a:p>
          <a:endParaRPr lang="en-US"/>
        </a:p>
      </dgm:t>
    </dgm:pt>
    <dgm:pt modelId="{CA1E38AA-4640-4E65-A02C-8F1D48ACCE9F}" type="sibTrans" cxnId="{89D64FB0-FFCD-47F3-96AB-00888FC128E8}">
      <dgm:prSet/>
      <dgm:spPr/>
      <dgm:t>
        <a:bodyPr/>
        <a:lstStyle/>
        <a:p>
          <a:endParaRPr lang="en-US"/>
        </a:p>
      </dgm:t>
    </dgm:pt>
    <dgm:pt modelId="{4A2D0B6E-3DF1-451B-84EE-F252B8BB26B3}">
      <dgm:prSet phldrT="[Text]"/>
      <dgm:spPr/>
      <dgm:t>
        <a:bodyPr/>
        <a:lstStyle/>
        <a:p>
          <a:r>
            <a:rPr lang="en-US" dirty="0" smtClean="0"/>
            <a:t>Monitoring and surveillance </a:t>
          </a:r>
          <a:endParaRPr lang="en-US" dirty="0"/>
        </a:p>
      </dgm:t>
    </dgm:pt>
    <dgm:pt modelId="{E49B60DB-748A-4A0F-8111-5904C2826EFD}" type="parTrans" cxnId="{C3C04C58-68D1-47F7-9C88-D86919276E27}">
      <dgm:prSet/>
      <dgm:spPr/>
      <dgm:t>
        <a:bodyPr/>
        <a:lstStyle/>
        <a:p>
          <a:endParaRPr lang="en-US"/>
        </a:p>
      </dgm:t>
    </dgm:pt>
    <dgm:pt modelId="{F712AEAC-B887-4058-8BB8-67E4873E78B1}" type="sibTrans" cxnId="{C3C04C58-68D1-47F7-9C88-D86919276E27}">
      <dgm:prSet/>
      <dgm:spPr/>
      <dgm:t>
        <a:bodyPr/>
        <a:lstStyle/>
        <a:p>
          <a:endParaRPr lang="en-US"/>
        </a:p>
      </dgm:t>
    </dgm:pt>
    <dgm:pt modelId="{8213876E-4560-41D7-806F-0718B099C760}">
      <dgm:prSet/>
      <dgm:spPr/>
      <dgm:t>
        <a:bodyPr/>
        <a:lstStyle/>
        <a:p>
          <a:r>
            <a:rPr lang="en-US" dirty="0" smtClean="0"/>
            <a:t>Full time officers</a:t>
          </a:r>
          <a:endParaRPr lang="en-US" dirty="0"/>
        </a:p>
      </dgm:t>
    </dgm:pt>
    <dgm:pt modelId="{6F7DC0E9-6976-4F60-A754-4BC8346C7E5B}" type="parTrans" cxnId="{0C80EE25-5767-4398-9E99-5631E843C655}">
      <dgm:prSet/>
      <dgm:spPr/>
      <dgm:t>
        <a:bodyPr/>
        <a:lstStyle/>
        <a:p>
          <a:endParaRPr lang="en-US"/>
        </a:p>
      </dgm:t>
    </dgm:pt>
    <dgm:pt modelId="{2A58031D-5E2C-4F8F-8BD1-79542A275E49}" type="sibTrans" cxnId="{0C80EE25-5767-4398-9E99-5631E843C655}">
      <dgm:prSet/>
      <dgm:spPr/>
      <dgm:t>
        <a:bodyPr/>
        <a:lstStyle/>
        <a:p>
          <a:endParaRPr lang="en-US"/>
        </a:p>
      </dgm:t>
    </dgm:pt>
    <dgm:pt modelId="{DE20B69D-FC11-41BD-8A75-060AB0D98DC5}">
      <dgm:prSet/>
      <dgm:spPr/>
      <dgm:t>
        <a:bodyPr/>
        <a:lstStyle/>
        <a:p>
          <a:r>
            <a:rPr lang="en-US" dirty="0" smtClean="0"/>
            <a:t>Laboratories in public and private sectors involved</a:t>
          </a:r>
          <a:endParaRPr lang="en-US" dirty="0"/>
        </a:p>
      </dgm:t>
    </dgm:pt>
    <dgm:pt modelId="{08607D4F-B194-4F4E-BBAE-1D9B77ABEB75}" type="parTrans" cxnId="{43E44358-7E8E-4545-8A6A-9EE0CEF15274}">
      <dgm:prSet/>
      <dgm:spPr/>
      <dgm:t>
        <a:bodyPr/>
        <a:lstStyle/>
        <a:p>
          <a:endParaRPr lang="en-US"/>
        </a:p>
      </dgm:t>
    </dgm:pt>
    <dgm:pt modelId="{E9966A97-0BB8-4D28-AD45-7B3466084930}" type="sibTrans" cxnId="{43E44358-7E8E-4545-8A6A-9EE0CEF15274}">
      <dgm:prSet/>
      <dgm:spPr/>
      <dgm:t>
        <a:bodyPr/>
        <a:lstStyle/>
        <a:p>
          <a:endParaRPr lang="en-US"/>
        </a:p>
      </dgm:t>
    </dgm:pt>
    <dgm:pt modelId="{13AB8B37-35D3-45C6-93E6-5491FBADA558}" type="pres">
      <dgm:prSet presAssocID="{972894F5-63AF-4FF8-A6D4-4996967A8A56}" presName="arrowDiagram" presStyleCnt="0">
        <dgm:presLayoutVars>
          <dgm:chMax val="5"/>
          <dgm:dir/>
          <dgm:resizeHandles val="exact"/>
        </dgm:presLayoutVars>
      </dgm:prSet>
      <dgm:spPr/>
    </dgm:pt>
    <dgm:pt modelId="{2454E3A8-BECE-4ACF-A4C9-95C5C4DBEAA9}" type="pres">
      <dgm:prSet presAssocID="{972894F5-63AF-4FF8-A6D4-4996967A8A56}" presName="arrow" presStyleLbl="bgShp" presStyleIdx="0" presStyleCnt="1"/>
      <dgm:spPr/>
    </dgm:pt>
    <dgm:pt modelId="{15A759D8-531E-4076-A8B6-27CB7B26C57E}" type="pres">
      <dgm:prSet presAssocID="{972894F5-63AF-4FF8-A6D4-4996967A8A56}" presName="arrowDiagram5" presStyleCnt="0"/>
      <dgm:spPr/>
    </dgm:pt>
    <dgm:pt modelId="{D112FE38-CEFE-4848-82DD-B988BABE64F7}" type="pres">
      <dgm:prSet presAssocID="{B0CA4F9F-3819-4B37-A821-8156B2ECC064}" presName="bullet5a" presStyleLbl="node1" presStyleIdx="0" presStyleCnt="5"/>
      <dgm:spPr/>
    </dgm:pt>
    <dgm:pt modelId="{316641FF-B084-471C-BC62-FF4518578276}" type="pres">
      <dgm:prSet presAssocID="{B0CA4F9F-3819-4B37-A821-8156B2ECC064}" presName="textBox5a" presStyleLbl="revTx" presStyleIdx="0" presStyleCnt="5">
        <dgm:presLayoutVars>
          <dgm:bulletEnabled val="1"/>
        </dgm:presLayoutVars>
      </dgm:prSet>
      <dgm:spPr/>
      <dgm:t>
        <a:bodyPr/>
        <a:lstStyle/>
        <a:p>
          <a:endParaRPr lang="en-US"/>
        </a:p>
      </dgm:t>
    </dgm:pt>
    <dgm:pt modelId="{436388D4-9E2E-457B-A2AB-39116C6F3B99}" type="pres">
      <dgm:prSet presAssocID="{A9B36EDF-C95F-49AF-A2D8-E7BDE4ED461A}" presName="bullet5b" presStyleLbl="node1" presStyleIdx="1" presStyleCnt="5"/>
      <dgm:spPr/>
    </dgm:pt>
    <dgm:pt modelId="{611F8A82-8B63-4929-9680-E271BC593416}" type="pres">
      <dgm:prSet presAssocID="{A9B36EDF-C95F-49AF-A2D8-E7BDE4ED461A}" presName="textBox5b" presStyleLbl="revTx" presStyleIdx="1" presStyleCnt="5">
        <dgm:presLayoutVars>
          <dgm:bulletEnabled val="1"/>
        </dgm:presLayoutVars>
      </dgm:prSet>
      <dgm:spPr/>
      <dgm:t>
        <a:bodyPr/>
        <a:lstStyle/>
        <a:p>
          <a:endParaRPr lang="en-US"/>
        </a:p>
      </dgm:t>
    </dgm:pt>
    <dgm:pt modelId="{B485E406-4E6F-472C-B82E-2F165C92B5DD}" type="pres">
      <dgm:prSet presAssocID="{4A2D0B6E-3DF1-451B-84EE-F252B8BB26B3}" presName="bullet5c" presStyleLbl="node1" presStyleIdx="2" presStyleCnt="5"/>
      <dgm:spPr/>
    </dgm:pt>
    <dgm:pt modelId="{260F8137-FC20-4CDB-AAAF-20D2F581248A}" type="pres">
      <dgm:prSet presAssocID="{4A2D0B6E-3DF1-451B-84EE-F252B8BB26B3}" presName="textBox5c" presStyleLbl="revTx" presStyleIdx="2" presStyleCnt="5">
        <dgm:presLayoutVars>
          <dgm:bulletEnabled val="1"/>
        </dgm:presLayoutVars>
      </dgm:prSet>
      <dgm:spPr/>
      <dgm:t>
        <a:bodyPr/>
        <a:lstStyle/>
        <a:p>
          <a:endParaRPr lang="en-US"/>
        </a:p>
      </dgm:t>
    </dgm:pt>
    <dgm:pt modelId="{DAEFD70C-1EFD-492A-AD96-B2E335EF8D98}" type="pres">
      <dgm:prSet presAssocID="{8213876E-4560-41D7-806F-0718B099C760}" presName="bullet5d" presStyleLbl="node1" presStyleIdx="3" presStyleCnt="5"/>
      <dgm:spPr/>
    </dgm:pt>
    <dgm:pt modelId="{0F501E98-5002-4D58-9B9A-A4732B28BDA4}" type="pres">
      <dgm:prSet presAssocID="{8213876E-4560-41D7-806F-0718B099C760}" presName="textBox5d" presStyleLbl="revTx" presStyleIdx="3" presStyleCnt="5">
        <dgm:presLayoutVars>
          <dgm:bulletEnabled val="1"/>
        </dgm:presLayoutVars>
      </dgm:prSet>
      <dgm:spPr/>
      <dgm:t>
        <a:bodyPr/>
        <a:lstStyle/>
        <a:p>
          <a:endParaRPr lang="en-US"/>
        </a:p>
      </dgm:t>
    </dgm:pt>
    <dgm:pt modelId="{0740B841-22EF-40E2-9D00-EE8A45FBF7EE}" type="pres">
      <dgm:prSet presAssocID="{DE20B69D-FC11-41BD-8A75-060AB0D98DC5}" presName="bullet5e" presStyleLbl="node1" presStyleIdx="4" presStyleCnt="5"/>
      <dgm:spPr/>
    </dgm:pt>
    <dgm:pt modelId="{8D882E93-97AE-4EE8-AA42-90EDEE00DC7A}" type="pres">
      <dgm:prSet presAssocID="{DE20B69D-FC11-41BD-8A75-060AB0D98DC5}" presName="textBox5e" presStyleLbl="revTx" presStyleIdx="4" presStyleCnt="5">
        <dgm:presLayoutVars>
          <dgm:bulletEnabled val="1"/>
        </dgm:presLayoutVars>
      </dgm:prSet>
      <dgm:spPr/>
      <dgm:t>
        <a:bodyPr/>
        <a:lstStyle/>
        <a:p>
          <a:endParaRPr lang="en-US"/>
        </a:p>
      </dgm:t>
    </dgm:pt>
  </dgm:ptLst>
  <dgm:cxnLst>
    <dgm:cxn modelId="{AC76FB1E-FAE1-431D-872F-C094832D3B16}" type="presOf" srcId="{972894F5-63AF-4FF8-A6D4-4996967A8A56}" destId="{13AB8B37-35D3-45C6-93E6-5491FBADA558}" srcOrd="0" destOrd="0" presId="urn:microsoft.com/office/officeart/2005/8/layout/arrow2"/>
    <dgm:cxn modelId="{C3C04C58-68D1-47F7-9C88-D86919276E27}" srcId="{972894F5-63AF-4FF8-A6D4-4996967A8A56}" destId="{4A2D0B6E-3DF1-451B-84EE-F252B8BB26B3}" srcOrd="2" destOrd="0" parTransId="{E49B60DB-748A-4A0F-8111-5904C2826EFD}" sibTransId="{F712AEAC-B887-4058-8BB8-67E4873E78B1}"/>
    <dgm:cxn modelId="{0898C9AA-8565-4670-8CAD-F0F8FAD4479C}" type="presOf" srcId="{B0CA4F9F-3819-4B37-A821-8156B2ECC064}" destId="{316641FF-B084-471C-BC62-FF4518578276}" srcOrd="0" destOrd="0" presId="urn:microsoft.com/office/officeart/2005/8/layout/arrow2"/>
    <dgm:cxn modelId="{B05F2E64-D0DC-4FC5-BED7-AF9E2C928E2C}" type="presOf" srcId="{A9B36EDF-C95F-49AF-A2D8-E7BDE4ED461A}" destId="{611F8A82-8B63-4929-9680-E271BC593416}" srcOrd="0" destOrd="0" presId="urn:microsoft.com/office/officeart/2005/8/layout/arrow2"/>
    <dgm:cxn modelId="{50AA7D33-D111-40E0-9883-F73D2AF2123A}" type="presOf" srcId="{8213876E-4560-41D7-806F-0718B099C760}" destId="{0F501E98-5002-4D58-9B9A-A4732B28BDA4}" srcOrd="0" destOrd="0" presId="urn:microsoft.com/office/officeart/2005/8/layout/arrow2"/>
    <dgm:cxn modelId="{CC57000A-1DE5-4631-90E7-D385D76155C9}" type="presOf" srcId="{DE20B69D-FC11-41BD-8A75-060AB0D98DC5}" destId="{8D882E93-97AE-4EE8-AA42-90EDEE00DC7A}" srcOrd="0" destOrd="0" presId="urn:microsoft.com/office/officeart/2005/8/layout/arrow2"/>
    <dgm:cxn modelId="{0C80EE25-5767-4398-9E99-5631E843C655}" srcId="{972894F5-63AF-4FF8-A6D4-4996967A8A56}" destId="{8213876E-4560-41D7-806F-0718B099C760}" srcOrd="3" destOrd="0" parTransId="{6F7DC0E9-6976-4F60-A754-4BC8346C7E5B}" sibTransId="{2A58031D-5E2C-4F8F-8BD1-79542A275E49}"/>
    <dgm:cxn modelId="{7E919A48-B2FC-4825-A9C2-E6A317F8DC58}" type="presOf" srcId="{4A2D0B6E-3DF1-451B-84EE-F252B8BB26B3}" destId="{260F8137-FC20-4CDB-AAAF-20D2F581248A}" srcOrd="0" destOrd="0" presId="urn:microsoft.com/office/officeart/2005/8/layout/arrow2"/>
    <dgm:cxn modelId="{43E44358-7E8E-4545-8A6A-9EE0CEF15274}" srcId="{972894F5-63AF-4FF8-A6D4-4996967A8A56}" destId="{DE20B69D-FC11-41BD-8A75-060AB0D98DC5}" srcOrd="4" destOrd="0" parTransId="{08607D4F-B194-4F4E-BBAE-1D9B77ABEB75}" sibTransId="{E9966A97-0BB8-4D28-AD45-7B3466084930}"/>
    <dgm:cxn modelId="{42DA0E93-B3B0-46DE-95B9-099C35AD9331}" srcId="{972894F5-63AF-4FF8-A6D4-4996967A8A56}" destId="{B0CA4F9F-3819-4B37-A821-8156B2ECC064}" srcOrd="0" destOrd="0" parTransId="{F5BC3656-1611-4BCE-809B-421242909FB3}" sibTransId="{F11081DD-F7B9-4DB0-890E-A2A12BCF9C2F}"/>
    <dgm:cxn modelId="{89D64FB0-FFCD-47F3-96AB-00888FC128E8}" srcId="{972894F5-63AF-4FF8-A6D4-4996967A8A56}" destId="{A9B36EDF-C95F-49AF-A2D8-E7BDE4ED461A}" srcOrd="1" destOrd="0" parTransId="{BBE40098-AC48-44A3-9D27-B56830F35816}" sibTransId="{CA1E38AA-4640-4E65-A02C-8F1D48ACCE9F}"/>
    <dgm:cxn modelId="{3A6614A9-710C-4126-8A11-159912C539BE}" type="presParOf" srcId="{13AB8B37-35D3-45C6-93E6-5491FBADA558}" destId="{2454E3A8-BECE-4ACF-A4C9-95C5C4DBEAA9}" srcOrd="0" destOrd="0" presId="urn:microsoft.com/office/officeart/2005/8/layout/arrow2"/>
    <dgm:cxn modelId="{EC518875-2BD1-451A-B57B-0E8ED623CB17}" type="presParOf" srcId="{13AB8B37-35D3-45C6-93E6-5491FBADA558}" destId="{15A759D8-531E-4076-A8B6-27CB7B26C57E}" srcOrd="1" destOrd="0" presId="urn:microsoft.com/office/officeart/2005/8/layout/arrow2"/>
    <dgm:cxn modelId="{D98BEE31-201B-4D92-92B4-71FEBEC44AD1}" type="presParOf" srcId="{15A759D8-531E-4076-A8B6-27CB7B26C57E}" destId="{D112FE38-CEFE-4848-82DD-B988BABE64F7}" srcOrd="0" destOrd="0" presId="urn:microsoft.com/office/officeart/2005/8/layout/arrow2"/>
    <dgm:cxn modelId="{4EE807FB-426D-4C05-B851-CA53A4EEA618}" type="presParOf" srcId="{15A759D8-531E-4076-A8B6-27CB7B26C57E}" destId="{316641FF-B084-471C-BC62-FF4518578276}" srcOrd="1" destOrd="0" presId="urn:microsoft.com/office/officeart/2005/8/layout/arrow2"/>
    <dgm:cxn modelId="{657F0FD0-DE0C-48DF-9374-60FA7361DDA9}" type="presParOf" srcId="{15A759D8-531E-4076-A8B6-27CB7B26C57E}" destId="{436388D4-9E2E-457B-A2AB-39116C6F3B99}" srcOrd="2" destOrd="0" presId="urn:microsoft.com/office/officeart/2005/8/layout/arrow2"/>
    <dgm:cxn modelId="{1BFFC74D-F2A0-459C-AE75-ABC690503EE1}" type="presParOf" srcId="{15A759D8-531E-4076-A8B6-27CB7B26C57E}" destId="{611F8A82-8B63-4929-9680-E271BC593416}" srcOrd="3" destOrd="0" presId="urn:microsoft.com/office/officeart/2005/8/layout/arrow2"/>
    <dgm:cxn modelId="{904211D0-15F3-427C-A355-539525EBCEC7}" type="presParOf" srcId="{15A759D8-531E-4076-A8B6-27CB7B26C57E}" destId="{B485E406-4E6F-472C-B82E-2F165C92B5DD}" srcOrd="4" destOrd="0" presId="urn:microsoft.com/office/officeart/2005/8/layout/arrow2"/>
    <dgm:cxn modelId="{924AABE5-372A-47EB-B76B-CF5102101456}" type="presParOf" srcId="{15A759D8-531E-4076-A8B6-27CB7B26C57E}" destId="{260F8137-FC20-4CDB-AAAF-20D2F581248A}" srcOrd="5" destOrd="0" presId="urn:microsoft.com/office/officeart/2005/8/layout/arrow2"/>
    <dgm:cxn modelId="{5408CD5A-EB56-4D9B-967F-D74FB1AEF77F}" type="presParOf" srcId="{15A759D8-531E-4076-A8B6-27CB7B26C57E}" destId="{DAEFD70C-1EFD-492A-AD96-B2E335EF8D98}" srcOrd="6" destOrd="0" presId="urn:microsoft.com/office/officeart/2005/8/layout/arrow2"/>
    <dgm:cxn modelId="{7CD04404-010C-4876-9364-0505A26786C5}" type="presParOf" srcId="{15A759D8-531E-4076-A8B6-27CB7B26C57E}" destId="{0F501E98-5002-4D58-9B9A-A4732B28BDA4}" srcOrd="7" destOrd="0" presId="urn:microsoft.com/office/officeart/2005/8/layout/arrow2"/>
    <dgm:cxn modelId="{7AB2AF9F-FEC9-40CC-B322-5C430A76DB7A}" type="presParOf" srcId="{15A759D8-531E-4076-A8B6-27CB7B26C57E}" destId="{0740B841-22EF-40E2-9D00-EE8A45FBF7EE}" srcOrd="8" destOrd="0" presId="urn:microsoft.com/office/officeart/2005/8/layout/arrow2"/>
    <dgm:cxn modelId="{7421C27C-E7B3-4FCD-8B45-3D60808113DF}" type="presParOf" srcId="{15A759D8-531E-4076-A8B6-27CB7B26C57E}" destId="{8D882E93-97AE-4EE8-AA42-90EDEE00DC7A}" srcOrd="9"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5E178A-6924-40DA-9BA0-70B847C68092}" type="doc">
      <dgm:prSet loTypeId="urn:microsoft.com/office/officeart/2009/layout/CirclePictureHierarchy" loCatId="hierarchy" qsTypeId="urn:microsoft.com/office/officeart/2005/8/quickstyle/simple5" qsCatId="simple" csTypeId="urn:microsoft.com/office/officeart/2005/8/colors/accent0_1" csCatId="mainScheme" phldr="1"/>
      <dgm:spPr/>
      <dgm:t>
        <a:bodyPr/>
        <a:lstStyle/>
        <a:p>
          <a:endParaRPr lang="en-US"/>
        </a:p>
      </dgm:t>
    </dgm:pt>
    <dgm:pt modelId="{DA6200FD-82A9-4B0F-B035-2BD7F824EE82}">
      <dgm:prSet phldrT="[Text]" custT="1"/>
      <dgm:spPr/>
      <dgm:t>
        <a:bodyPr/>
        <a:lstStyle/>
        <a:p>
          <a:pPr algn="ctr"/>
          <a:r>
            <a:rPr lang="en-US" sz="1600" b="1" dirty="0" smtClean="0"/>
            <a:t>CEO, FSSAI</a:t>
          </a:r>
          <a:endParaRPr lang="en-US" sz="1600" b="1" dirty="0"/>
        </a:p>
      </dgm:t>
    </dgm:pt>
    <dgm:pt modelId="{C18F0C03-AFC3-47B8-B606-8DA751CD4993}" type="parTrans" cxnId="{AA882220-8150-42E8-808D-1881287111CE}">
      <dgm:prSet/>
      <dgm:spPr/>
      <dgm:t>
        <a:bodyPr/>
        <a:lstStyle/>
        <a:p>
          <a:endParaRPr lang="en-US"/>
        </a:p>
      </dgm:t>
    </dgm:pt>
    <dgm:pt modelId="{8C509439-74CC-46E7-9D35-3C1772C7BA67}" type="sibTrans" cxnId="{AA882220-8150-42E8-808D-1881287111CE}">
      <dgm:prSet/>
      <dgm:spPr/>
      <dgm:t>
        <a:bodyPr/>
        <a:lstStyle/>
        <a:p>
          <a:endParaRPr lang="en-US"/>
        </a:p>
      </dgm:t>
    </dgm:pt>
    <dgm:pt modelId="{74DFD5EF-95C4-48AE-8942-1BE114BB6C55}">
      <dgm:prSet phldrT="[Text]" custT="1"/>
      <dgm:spPr/>
      <dgm:t>
        <a:bodyPr/>
        <a:lstStyle/>
        <a:p>
          <a:r>
            <a:rPr lang="en-US" sz="1400" b="1" dirty="0" smtClean="0"/>
            <a:t>Commissioner </a:t>
          </a:r>
        </a:p>
        <a:p>
          <a:r>
            <a:rPr lang="en-US" sz="1400" b="1" dirty="0" smtClean="0"/>
            <a:t>of food safety states</a:t>
          </a:r>
          <a:endParaRPr lang="en-US" sz="1400" b="1" dirty="0"/>
        </a:p>
      </dgm:t>
    </dgm:pt>
    <dgm:pt modelId="{01D550ED-37AA-4B7A-8EEA-3880F8E4A0E7}" type="parTrans" cxnId="{07C2F48C-F1E6-4A02-8CA7-F7B1CAF42C4F}">
      <dgm:prSet/>
      <dgm:spPr/>
      <dgm:t>
        <a:bodyPr/>
        <a:lstStyle/>
        <a:p>
          <a:endParaRPr lang="en-US"/>
        </a:p>
      </dgm:t>
    </dgm:pt>
    <dgm:pt modelId="{44E09627-24D4-4F5D-A464-EE4A614E6F84}" type="sibTrans" cxnId="{07C2F48C-F1E6-4A02-8CA7-F7B1CAF42C4F}">
      <dgm:prSet/>
      <dgm:spPr/>
      <dgm:t>
        <a:bodyPr/>
        <a:lstStyle/>
        <a:p>
          <a:endParaRPr lang="en-US"/>
        </a:p>
      </dgm:t>
    </dgm:pt>
    <dgm:pt modelId="{B746F14A-C9C1-42A4-8D22-18ED29F4EFB1}">
      <dgm:prSet phldrT="[Text]" custT="1"/>
      <dgm:spPr/>
      <dgm:t>
        <a:bodyPr/>
        <a:lstStyle/>
        <a:p>
          <a:r>
            <a:rPr lang="en-US" sz="1400" b="1" dirty="0" smtClean="0"/>
            <a:t>Registration  authority </a:t>
          </a:r>
          <a:endParaRPr lang="en-US" sz="1400" b="1" dirty="0"/>
        </a:p>
      </dgm:t>
    </dgm:pt>
    <dgm:pt modelId="{B28CD47C-1497-46D2-AA69-8CEDFD133C1C}" type="parTrans" cxnId="{D45BFC76-4603-4FD2-84B9-B3EFCBBAC625}">
      <dgm:prSet/>
      <dgm:spPr/>
      <dgm:t>
        <a:bodyPr/>
        <a:lstStyle/>
        <a:p>
          <a:endParaRPr lang="en-US"/>
        </a:p>
      </dgm:t>
    </dgm:pt>
    <dgm:pt modelId="{ED0C60EC-469C-4CC1-BC44-14A5BA98A858}" type="sibTrans" cxnId="{D45BFC76-4603-4FD2-84B9-B3EFCBBAC625}">
      <dgm:prSet/>
      <dgm:spPr/>
      <dgm:t>
        <a:bodyPr/>
        <a:lstStyle/>
        <a:p>
          <a:endParaRPr lang="en-US"/>
        </a:p>
      </dgm:t>
    </dgm:pt>
    <dgm:pt modelId="{8A92E0BF-A4C9-47EF-B951-A710428E1BDD}">
      <dgm:prSet phldrT="[Text]" custT="1"/>
      <dgm:spPr/>
      <dgm:t>
        <a:bodyPr/>
        <a:lstStyle/>
        <a:p>
          <a:r>
            <a:rPr lang="en-US" sz="1400" b="1" dirty="0" smtClean="0"/>
            <a:t>Licensing authority</a:t>
          </a:r>
          <a:endParaRPr lang="en-US" sz="1400" b="1" dirty="0"/>
        </a:p>
      </dgm:t>
    </dgm:pt>
    <dgm:pt modelId="{97FF0D26-F934-4F9D-A03B-1C2128A36DC4}" type="parTrans" cxnId="{23140E87-A78B-4B77-8654-94FB9ADD35F6}">
      <dgm:prSet/>
      <dgm:spPr/>
      <dgm:t>
        <a:bodyPr/>
        <a:lstStyle/>
        <a:p>
          <a:endParaRPr lang="en-US"/>
        </a:p>
      </dgm:t>
    </dgm:pt>
    <dgm:pt modelId="{852B2E7E-085E-4711-BCB2-6492CA1E2F04}" type="sibTrans" cxnId="{23140E87-A78B-4B77-8654-94FB9ADD35F6}">
      <dgm:prSet/>
      <dgm:spPr/>
      <dgm:t>
        <a:bodyPr/>
        <a:lstStyle/>
        <a:p>
          <a:endParaRPr lang="en-US"/>
        </a:p>
      </dgm:t>
    </dgm:pt>
    <dgm:pt modelId="{0FFC41F5-FF53-4B90-9DF7-35F8AA549B86}">
      <dgm:prSet phldrT="[Text]" custT="1"/>
      <dgm:spPr/>
      <dgm:t>
        <a:bodyPr/>
        <a:lstStyle/>
        <a:p>
          <a:r>
            <a:rPr lang="en-US" sz="1400" b="1" dirty="0" smtClean="0"/>
            <a:t>Central licensing authority</a:t>
          </a:r>
          <a:endParaRPr lang="en-US" sz="1400" b="1" dirty="0"/>
        </a:p>
      </dgm:t>
    </dgm:pt>
    <dgm:pt modelId="{A4EA6083-E968-471C-AA67-113F18E16056}" type="parTrans" cxnId="{A8C6727C-3F38-4A5F-937B-FFD7196CBBD5}">
      <dgm:prSet/>
      <dgm:spPr/>
      <dgm:t>
        <a:bodyPr/>
        <a:lstStyle/>
        <a:p>
          <a:endParaRPr lang="en-US"/>
        </a:p>
      </dgm:t>
    </dgm:pt>
    <dgm:pt modelId="{722A0F5F-C171-4B2B-A887-FD68EBB92289}" type="sibTrans" cxnId="{A8C6727C-3F38-4A5F-937B-FFD7196CBBD5}">
      <dgm:prSet/>
      <dgm:spPr/>
      <dgm:t>
        <a:bodyPr/>
        <a:lstStyle/>
        <a:p>
          <a:endParaRPr lang="en-US"/>
        </a:p>
      </dgm:t>
    </dgm:pt>
    <dgm:pt modelId="{8D5666DA-2F7A-4A40-903C-7C52FD63B2C0}">
      <dgm:prSet phldrT="[Text]" custT="1"/>
      <dgm:spPr/>
      <dgm:t>
        <a:bodyPr/>
        <a:lstStyle/>
        <a:p>
          <a:r>
            <a:rPr lang="en-US" sz="1400" b="1" dirty="0" smtClean="0"/>
            <a:t>FSSAI headquarter monitoring </a:t>
          </a:r>
          <a:endParaRPr lang="en-US" sz="1400" b="1" dirty="0"/>
        </a:p>
      </dgm:t>
    </dgm:pt>
    <dgm:pt modelId="{D0B292D7-B416-4CFF-BC89-FA666BF5B430}" type="parTrans" cxnId="{42FEA1E7-66D1-463C-84B1-5E2EF7FBD6B0}">
      <dgm:prSet/>
      <dgm:spPr/>
      <dgm:t>
        <a:bodyPr/>
        <a:lstStyle/>
        <a:p>
          <a:endParaRPr lang="en-US"/>
        </a:p>
      </dgm:t>
    </dgm:pt>
    <dgm:pt modelId="{395063F7-97F9-4212-BEBD-4B7BCB7CEB09}" type="sibTrans" cxnId="{42FEA1E7-66D1-463C-84B1-5E2EF7FBD6B0}">
      <dgm:prSet/>
      <dgm:spPr/>
      <dgm:t>
        <a:bodyPr/>
        <a:lstStyle/>
        <a:p>
          <a:endParaRPr lang="en-US"/>
        </a:p>
      </dgm:t>
    </dgm:pt>
    <dgm:pt modelId="{86893F21-507C-4813-8EC2-0B921589AE61}">
      <dgm:prSet custT="1"/>
      <dgm:spPr/>
      <dgm:t>
        <a:bodyPr/>
        <a:lstStyle/>
        <a:p>
          <a:r>
            <a:rPr lang="en-US" sz="1600" b="1" i="0" dirty="0" smtClean="0"/>
            <a:t>Zonal Director and other officers </a:t>
          </a:r>
          <a:endParaRPr lang="en-US" sz="1600" b="1" i="0" dirty="0"/>
        </a:p>
      </dgm:t>
    </dgm:pt>
    <dgm:pt modelId="{4F733C75-17EE-427F-818F-43B96CDAB18F}" type="parTrans" cxnId="{E639C309-F4FC-491E-946A-1AE9D59251BC}">
      <dgm:prSet/>
      <dgm:spPr/>
      <dgm:t>
        <a:bodyPr/>
        <a:lstStyle/>
        <a:p>
          <a:endParaRPr lang="en-US"/>
        </a:p>
      </dgm:t>
    </dgm:pt>
    <dgm:pt modelId="{C80F8855-A840-4DB4-ACFA-DE3BE6256941}" type="sibTrans" cxnId="{E639C309-F4FC-491E-946A-1AE9D59251BC}">
      <dgm:prSet/>
      <dgm:spPr/>
      <dgm:t>
        <a:bodyPr/>
        <a:lstStyle/>
        <a:p>
          <a:endParaRPr lang="en-US"/>
        </a:p>
      </dgm:t>
    </dgm:pt>
    <dgm:pt modelId="{DB3EEDFC-FD62-4AB6-9B27-9EEC2B7425E1}">
      <dgm:prSet custT="1"/>
      <dgm:spPr/>
      <dgm:t>
        <a:bodyPr/>
        <a:lstStyle/>
        <a:p>
          <a:r>
            <a:rPr lang="en-US" sz="1400" b="1" dirty="0" smtClean="0"/>
            <a:t>Designated officer </a:t>
          </a:r>
        </a:p>
        <a:p>
          <a:r>
            <a:rPr lang="en-US" sz="1400" b="1" dirty="0" smtClean="0"/>
            <a:t>Licensing authority</a:t>
          </a:r>
          <a:endParaRPr lang="en-US" sz="1400" b="1" dirty="0"/>
        </a:p>
      </dgm:t>
    </dgm:pt>
    <dgm:pt modelId="{05DF1780-F311-4F74-A87E-8DABFE71FF90}" type="parTrans" cxnId="{F2BD5AB2-5826-46FC-AA61-2F63572CE987}">
      <dgm:prSet/>
      <dgm:spPr/>
      <dgm:t>
        <a:bodyPr/>
        <a:lstStyle/>
        <a:p>
          <a:endParaRPr lang="en-US"/>
        </a:p>
      </dgm:t>
    </dgm:pt>
    <dgm:pt modelId="{F105BDEE-66C4-4D5A-8B7C-13D51FFE9822}" type="sibTrans" cxnId="{F2BD5AB2-5826-46FC-AA61-2F63572CE987}">
      <dgm:prSet/>
      <dgm:spPr/>
      <dgm:t>
        <a:bodyPr/>
        <a:lstStyle/>
        <a:p>
          <a:endParaRPr lang="en-US"/>
        </a:p>
      </dgm:t>
    </dgm:pt>
    <dgm:pt modelId="{303B0C1D-1BBD-4F79-B061-BF8AB38E7A17}">
      <dgm:prSet custT="1"/>
      <dgm:spPr/>
      <dgm:t>
        <a:bodyPr/>
        <a:lstStyle/>
        <a:p>
          <a:r>
            <a:rPr lang="en-US" sz="1400" b="1" dirty="0" smtClean="0"/>
            <a:t>Municipal corporation </a:t>
          </a:r>
        </a:p>
        <a:p>
          <a:r>
            <a:rPr lang="en-US" sz="1400" b="1" dirty="0" smtClean="0"/>
            <a:t>Nagar Nigam</a:t>
          </a:r>
        </a:p>
        <a:p>
          <a:r>
            <a:rPr lang="en-US" sz="1400" b="1" dirty="0" smtClean="0"/>
            <a:t>Gram </a:t>
          </a:r>
          <a:r>
            <a:rPr lang="en-US" sz="1400" b="1" dirty="0" err="1" smtClean="0"/>
            <a:t>panchayat</a:t>
          </a:r>
          <a:endParaRPr lang="en-US" sz="1400" b="1" dirty="0"/>
        </a:p>
      </dgm:t>
    </dgm:pt>
    <dgm:pt modelId="{FCE9B4AD-4B0A-4C8D-B42B-EC74E5DA1A03}" type="sibTrans" cxnId="{E3DF3D68-ECD9-41C7-861B-3744E82805D8}">
      <dgm:prSet/>
      <dgm:spPr/>
      <dgm:t>
        <a:bodyPr/>
        <a:lstStyle/>
        <a:p>
          <a:endParaRPr lang="en-US"/>
        </a:p>
      </dgm:t>
    </dgm:pt>
    <dgm:pt modelId="{9BAC3D5A-31C5-445C-BDB7-E7EA45A3CEEB}" type="parTrans" cxnId="{E3DF3D68-ECD9-41C7-861B-3744E82805D8}">
      <dgm:prSet/>
      <dgm:spPr/>
      <dgm:t>
        <a:bodyPr/>
        <a:lstStyle/>
        <a:p>
          <a:endParaRPr lang="en-US"/>
        </a:p>
      </dgm:t>
    </dgm:pt>
    <dgm:pt modelId="{1967B99A-12FA-4E53-8738-0E9B93CE8F49}">
      <dgm:prSet/>
      <dgm:spPr/>
      <dgm:t>
        <a:bodyPr/>
        <a:lstStyle/>
        <a:p>
          <a:r>
            <a:rPr lang="en-US" b="1" dirty="0" smtClean="0"/>
            <a:t>Food safety officer </a:t>
          </a:r>
          <a:endParaRPr lang="en-US" b="1" dirty="0"/>
        </a:p>
      </dgm:t>
    </dgm:pt>
    <dgm:pt modelId="{A327EE1A-1394-422F-8AE7-043E79A889F3}" type="parTrans" cxnId="{2F210B03-E1A8-4FA6-8B7D-AA4786E7FA11}">
      <dgm:prSet/>
      <dgm:spPr/>
      <dgm:t>
        <a:bodyPr/>
        <a:lstStyle/>
        <a:p>
          <a:endParaRPr lang="en-US"/>
        </a:p>
      </dgm:t>
    </dgm:pt>
    <dgm:pt modelId="{E6AA0B4B-96BB-487E-A060-3EC5144D71C8}" type="sibTrans" cxnId="{2F210B03-E1A8-4FA6-8B7D-AA4786E7FA11}">
      <dgm:prSet/>
      <dgm:spPr/>
      <dgm:t>
        <a:bodyPr/>
        <a:lstStyle/>
        <a:p>
          <a:endParaRPr lang="en-US"/>
        </a:p>
      </dgm:t>
    </dgm:pt>
    <dgm:pt modelId="{D5EA7E66-A1B7-432A-ABD3-4AAC0ED1E4A5}" type="pres">
      <dgm:prSet presAssocID="{875E178A-6924-40DA-9BA0-70B847C68092}" presName="hierChild1" presStyleCnt="0">
        <dgm:presLayoutVars>
          <dgm:chPref val="1"/>
          <dgm:dir/>
          <dgm:animOne val="branch"/>
          <dgm:animLvl val="lvl"/>
          <dgm:resizeHandles/>
        </dgm:presLayoutVars>
      </dgm:prSet>
      <dgm:spPr/>
      <dgm:t>
        <a:bodyPr/>
        <a:lstStyle/>
        <a:p>
          <a:endParaRPr lang="en-US"/>
        </a:p>
      </dgm:t>
    </dgm:pt>
    <dgm:pt modelId="{F9B13185-A394-48FA-A19E-7CC4EAFAC28B}" type="pres">
      <dgm:prSet presAssocID="{DA6200FD-82A9-4B0F-B035-2BD7F824EE82}" presName="hierRoot1" presStyleCnt="0"/>
      <dgm:spPr/>
    </dgm:pt>
    <dgm:pt modelId="{7742442A-DE1B-46BC-BABA-0C8997795CD4}" type="pres">
      <dgm:prSet presAssocID="{DA6200FD-82A9-4B0F-B035-2BD7F824EE82}" presName="composite" presStyleCnt="0"/>
      <dgm:spPr/>
    </dgm:pt>
    <dgm:pt modelId="{4BD4F968-CFBF-4C88-AA81-089696B3FBC9}" type="pres">
      <dgm:prSet presAssocID="{DA6200FD-82A9-4B0F-B035-2BD7F824EE82}" presName="image" presStyleLbl="node0"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8799D750-06C3-4AA6-8BD0-ED1577DEF855}" type="pres">
      <dgm:prSet presAssocID="{DA6200FD-82A9-4B0F-B035-2BD7F824EE82}" presName="text" presStyleLbl="revTx" presStyleIdx="0" presStyleCnt="10">
        <dgm:presLayoutVars>
          <dgm:chPref val="3"/>
        </dgm:presLayoutVars>
      </dgm:prSet>
      <dgm:spPr/>
      <dgm:t>
        <a:bodyPr/>
        <a:lstStyle/>
        <a:p>
          <a:endParaRPr lang="en-US"/>
        </a:p>
      </dgm:t>
    </dgm:pt>
    <dgm:pt modelId="{C6CFC3D8-ACE0-4653-9A9D-1C49E95DB2A0}" type="pres">
      <dgm:prSet presAssocID="{DA6200FD-82A9-4B0F-B035-2BD7F824EE82}" presName="hierChild2" presStyleCnt="0"/>
      <dgm:spPr/>
    </dgm:pt>
    <dgm:pt modelId="{69F34313-CB98-44B2-9B22-B1AE6D8A76E7}" type="pres">
      <dgm:prSet presAssocID="{01D550ED-37AA-4B7A-8EEA-3880F8E4A0E7}" presName="Name10" presStyleLbl="parChTrans1D2" presStyleIdx="0" presStyleCnt="2"/>
      <dgm:spPr/>
      <dgm:t>
        <a:bodyPr/>
        <a:lstStyle/>
        <a:p>
          <a:endParaRPr lang="en-US"/>
        </a:p>
      </dgm:t>
    </dgm:pt>
    <dgm:pt modelId="{B16649AF-3F8B-4C2B-A286-E48E1331841F}" type="pres">
      <dgm:prSet presAssocID="{74DFD5EF-95C4-48AE-8942-1BE114BB6C55}" presName="hierRoot2" presStyleCnt="0"/>
      <dgm:spPr/>
    </dgm:pt>
    <dgm:pt modelId="{2DC88354-6DDC-49C2-A732-F67D680C177C}" type="pres">
      <dgm:prSet presAssocID="{74DFD5EF-95C4-48AE-8942-1BE114BB6C55}" presName="composite2" presStyleCnt="0"/>
      <dgm:spPr/>
    </dgm:pt>
    <dgm:pt modelId="{9EC542F0-22A9-4354-B5DE-7DFDFAF4F7F0}" type="pres">
      <dgm:prSet presAssocID="{74DFD5EF-95C4-48AE-8942-1BE114BB6C55}" presName="image2" presStyleLbl="node2" presStyleIdx="0" presStyleCnt="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E8C93409-E3DA-408D-BECC-009110A3E764}" type="pres">
      <dgm:prSet presAssocID="{74DFD5EF-95C4-48AE-8942-1BE114BB6C55}" presName="text2" presStyleLbl="revTx" presStyleIdx="1" presStyleCnt="10" custScaleX="160946" custLinFactNeighborX="42697" custLinFactNeighborY="2580">
        <dgm:presLayoutVars>
          <dgm:chPref val="3"/>
        </dgm:presLayoutVars>
      </dgm:prSet>
      <dgm:spPr/>
      <dgm:t>
        <a:bodyPr/>
        <a:lstStyle/>
        <a:p>
          <a:endParaRPr lang="en-US"/>
        </a:p>
      </dgm:t>
    </dgm:pt>
    <dgm:pt modelId="{A33B7EEE-BBC4-4E0E-988C-CA36E35EF293}" type="pres">
      <dgm:prSet presAssocID="{74DFD5EF-95C4-48AE-8942-1BE114BB6C55}" presName="hierChild3" presStyleCnt="0"/>
      <dgm:spPr/>
    </dgm:pt>
    <dgm:pt modelId="{08AE60F4-D787-433C-BF7B-5DDBD9023057}" type="pres">
      <dgm:prSet presAssocID="{B28CD47C-1497-46D2-AA69-8CEDFD133C1C}" presName="Name17" presStyleLbl="parChTrans1D3" presStyleIdx="0" presStyleCnt="3"/>
      <dgm:spPr/>
      <dgm:t>
        <a:bodyPr/>
        <a:lstStyle/>
        <a:p>
          <a:endParaRPr lang="en-US"/>
        </a:p>
      </dgm:t>
    </dgm:pt>
    <dgm:pt modelId="{C6ECC060-5780-467E-B870-3AE6053C4A82}" type="pres">
      <dgm:prSet presAssocID="{B746F14A-C9C1-42A4-8D22-18ED29F4EFB1}" presName="hierRoot3" presStyleCnt="0"/>
      <dgm:spPr/>
    </dgm:pt>
    <dgm:pt modelId="{CEFFA0AA-AABE-4D9B-91D5-295545A4CEB8}" type="pres">
      <dgm:prSet presAssocID="{B746F14A-C9C1-42A4-8D22-18ED29F4EFB1}" presName="composite3" presStyleCnt="0"/>
      <dgm:spPr/>
    </dgm:pt>
    <dgm:pt modelId="{9EDB5F29-FC59-4509-A11E-A330F7FAC36B}" type="pres">
      <dgm:prSet presAssocID="{B746F14A-C9C1-42A4-8D22-18ED29F4EFB1}" presName="image3" presStyleLbl="node3" presStyleIdx="0" presStyleCnt="3" custLinFactNeighborX="-57393" custLinFactNeighborY="56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7F4EF30F-07C3-421A-98AC-44595F0E2789}" type="pres">
      <dgm:prSet presAssocID="{B746F14A-C9C1-42A4-8D22-18ED29F4EFB1}" presName="text3" presStyleLbl="revTx" presStyleIdx="2" presStyleCnt="10">
        <dgm:presLayoutVars>
          <dgm:chPref val="3"/>
        </dgm:presLayoutVars>
      </dgm:prSet>
      <dgm:spPr/>
      <dgm:t>
        <a:bodyPr/>
        <a:lstStyle/>
        <a:p>
          <a:endParaRPr lang="en-US"/>
        </a:p>
      </dgm:t>
    </dgm:pt>
    <dgm:pt modelId="{F067DD77-3940-4258-ACFF-503FDC0D8900}" type="pres">
      <dgm:prSet presAssocID="{B746F14A-C9C1-42A4-8D22-18ED29F4EFB1}" presName="hierChild4" presStyleCnt="0"/>
      <dgm:spPr/>
    </dgm:pt>
    <dgm:pt modelId="{7FC37FE2-D9C2-409C-8053-6E135130322A}" type="pres">
      <dgm:prSet presAssocID="{9BAC3D5A-31C5-445C-BDB7-E7EA45A3CEEB}" presName="Name23" presStyleLbl="parChTrans1D4" presStyleIdx="0" presStyleCnt="4"/>
      <dgm:spPr/>
      <dgm:t>
        <a:bodyPr/>
        <a:lstStyle/>
        <a:p>
          <a:endParaRPr lang="en-US"/>
        </a:p>
      </dgm:t>
    </dgm:pt>
    <dgm:pt modelId="{CD6B919B-7AE0-4B37-ABFE-4F0E17B668FC}" type="pres">
      <dgm:prSet presAssocID="{303B0C1D-1BBD-4F79-B061-BF8AB38E7A17}" presName="hierRoot4" presStyleCnt="0"/>
      <dgm:spPr/>
    </dgm:pt>
    <dgm:pt modelId="{D848BB00-90BA-4EC5-94B6-4B05EA67B6E6}" type="pres">
      <dgm:prSet presAssocID="{303B0C1D-1BBD-4F79-B061-BF8AB38E7A17}" presName="composite4" presStyleCnt="0"/>
      <dgm:spPr/>
    </dgm:pt>
    <dgm:pt modelId="{2AEF133E-D188-4405-90EE-908D66E0405B}" type="pres">
      <dgm:prSet presAssocID="{303B0C1D-1BBD-4F79-B061-BF8AB38E7A17}" presName="image4" presStyleLbl="node4" presStyleIdx="0" presStyleCnt="4" custLinFactNeighborX="-29719" custLinFactNeighborY="-26219"/>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36385817-AB09-4DC3-9494-F9CFB80D0A50}" type="pres">
      <dgm:prSet presAssocID="{303B0C1D-1BBD-4F79-B061-BF8AB38E7A17}" presName="text4" presStyleLbl="revTx" presStyleIdx="3" presStyleCnt="10" custScaleX="176011" custScaleY="149816" custLinFactNeighborX="20451" custLinFactNeighborY="3515">
        <dgm:presLayoutVars>
          <dgm:chPref val="3"/>
        </dgm:presLayoutVars>
      </dgm:prSet>
      <dgm:spPr/>
      <dgm:t>
        <a:bodyPr/>
        <a:lstStyle/>
        <a:p>
          <a:endParaRPr lang="en-US"/>
        </a:p>
      </dgm:t>
    </dgm:pt>
    <dgm:pt modelId="{5D366CFA-8663-41FF-AF60-5412FDC19D00}" type="pres">
      <dgm:prSet presAssocID="{303B0C1D-1BBD-4F79-B061-BF8AB38E7A17}" presName="hierChild5" presStyleCnt="0"/>
      <dgm:spPr/>
    </dgm:pt>
    <dgm:pt modelId="{608A5BF0-402C-4051-8A98-47201B555B81}" type="pres">
      <dgm:prSet presAssocID="{97FF0D26-F934-4F9D-A03B-1C2128A36DC4}" presName="Name17" presStyleLbl="parChTrans1D3" presStyleIdx="1" presStyleCnt="3"/>
      <dgm:spPr/>
      <dgm:t>
        <a:bodyPr/>
        <a:lstStyle/>
        <a:p>
          <a:endParaRPr lang="en-US"/>
        </a:p>
      </dgm:t>
    </dgm:pt>
    <dgm:pt modelId="{F77BDDC1-0C68-4AEE-892E-239D0E3CD262}" type="pres">
      <dgm:prSet presAssocID="{8A92E0BF-A4C9-47EF-B951-A710428E1BDD}" presName="hierRoot3" presStyleCnt="0"/>
      <dgm:spPr/>
    </dgm:pt>
    <dgm:pt modelId="{5BC4883F-1BCC-4E81-A06C-9A5574C2906F}" type="pres">
      <dgm:prSet presAssocID="{8A92E0BF-A4C9-47EF-B951-A710428E1BDD}" presName="composite3" presStyleCnt="0"/>
      <dgm:spPr/>
    </dgm:pt>
    <dgm:pt modelId="{E497DE5E-6653-4D3D-8003-9882B9BBFCC6}" type="pres">
      <dgm:prSet presAssocID="{8A92E0BF-A4C9-47EF-B951-A710428E1BDD}" presName="image3" presStyleLbl="node3" presStyleIdx="1"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6AFC7EAF-06EF-49EE-AE07-7E505D7DFE86}" type="pres">
      <dgm:prSet presAssocID="{8A92E0BF-A4C9-47EF-B951-A710428E1BDD}" presName="text3" presStyleLbl="revTx" presStyleIdx="4" presStyleCnt="10">
        <dgm:presLayoutVars>
          <dgm:chPref val="3"/>
        </dgm:presLayoutVars>
      </dgm:prSet>
      <dgm:spPr/>
      <dgm:t>
        <a:bodyPr/>
        <a:lstStyle/>
        <a:p>
          <a:endParaRPr lang="en-US"/>
        </a:p>
      </dgm:t>
    </dgm:pt>
    <dgm:pt modelId="{0571DA08-5304-4675-8FE1-909DD07249B1}" type="pres">
      <dgm:prSet presAssocID="{8A92E0BF-A4C9-47EF-B951-A710428E1BDD}" presName="hierChild4" presStyleCnt="0"/>
      <dgm:spPr/>
    </dgm:pt>
    <dgm:pt modelId="{AB31786A-77E0-408F-9DDB-18139C1F4020}" type="pres">
      <dgm:prSet presAssocID="{05DF1780-F311-4F74-A87E-8DABFE71FF90}" presName="Name23" presStyleLbl="parChTrans1D4" presStyleIdx="1" presStyleCnt="4"/>
      <dgm:spPr/>
      <dgm:t>
        <a:bodyPr/>
        <a:lstStyle/>
        <a:p>
          <a:endParaRPr lang="en-US"/>
        </a:p>
      </dgm:t>
    </dgm:pt>
    <dgm:pt modelId="{5DCA3DF5-C0AF-4CF8-942F-830C1AA7029A}" type="pres">
      <dgm:prSet presAssocID="{DB3EEDFC-FD62-4AB6-9B27-9EEC2B7425E1}" presName="hierRoot4" presStyleCnt="0"/>
      <dgm:spPr/>
    </dgm:pt>
    <dgm:pt modelId="{C02B8FD3-40D1-49CC-99C0-86835C7DA48B}" type="pres">
      <dgm:prSet presAssocID="{DB3EEDFC-FD62-4AB6-9B27-9EEC2B7425E1}" presName="composite4" presStyleCnt="0"/>
      <dgm:spPr/>
    </dgm:pt>
    <dgm:pt modelId="{30B21AA0-562E-4B3F-8097-093C78DCCD25}" type="pres">
      <dgm:prSet presAssocID="{DB3EEDFC-FD62-4AB6-9B27-9EEC2B7425E1}" presName="image4" presStyleLbl="node4" presStyleIdx="1"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8D470D9E-5006-46A5-8D61-44EA4DCEA7A3}" type="pres">
      <dgm:prSet presAssocID="{DB3EEDFC-FD62-4AB6-9B27-9EEC2B7425E1}" presName="text4" presStyleLbl="revTx" presStyleIdx="5" presStyleCnt="10" custLinFactNeighborX="15828" custLinFactNeighborY="-1061">
        <dgm:presLayoutVars>
          <dgm:chPref val="3"/>
        </dgm:presLayoutVars>
      </dgm:prSet>
      <dgm:spPr/>
      <dgm:t>
        <a:bodyPr/>
        <a:lstStyle/>
        <a:p>
          <a:endParaRPr lang="en-US"/>
        </a:p>
      </dgm:t>
    </dgm:pt>
    <dgm:pt modelId="{784235B6-9B16-443E-AA05-6A22F122C059}" type="pres">
      <dgm:prSet presAssocID="{DB3EEDFC-FD62-4AB6-9B27-9EEC2B7425E1}" presName="hierChild5" presStyleCnt="0"/>
      <dgm:spPr/>
    </dgm:pt>
    <dgm:pt modelId="{B638790D-F95D-4C74-80DC-850D4E14AEE1}" type="pres">
      <dgm:prSet presAssocID="{A327EE1A-1394-422F-8AE7-043E79A889F3}" presName="Name23" presStyleLbl="parChTrans1D4" presStyleIdx="2" presStyleCnt="4"/>
      <dgm:spPr/>
      <dgm:t>
        <a:bodyPr/>
        <a:lstStyle/>
        <a:p>
          <a:endParaRPr lang="en-US"/>
        </a:p>
      </dgm:t>
    </dgm:pt>
    <dgm:pt modelId="{30E4CF1C-01DF-4009-B4C1-6171DAF12525}" type="pres">
      <dgm:prSet presAssocID="{1967B99A-12FA-4E53-8738-0E9B93CE8F49}" presName="hierRoot4" presStyleCnt="0"/>
      <dgm:spPr/>
    </dgm:pt>
    <dgm:pt modelId="{55578632-26A4-4D7C-A7F2-A291BAC38F7A}" type="pres">
      <dgm:prSet presAssocID="{1967B99A-12FA-4E53-8738-0E9B93CE8F49}" presName="composite4" presStyleCnt="0"/>
      <dgm:spPr/>
    </dgm:pt>
    <dgm:pt modelId="{703DF7A7-7118-44D1-A32D-143CA5F40628}" type="pres">
      <dgm:prSet presAssocID="{1967B99A-12FA-4E53-8738-0E9B93CE8F49}" presName="image4" presStyleLbl="node4" presStyleIdx="2"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D54FC35B-B81E-4268-98D7-36F168A2F692}" type="pres">
      <dgm:prSet presAssocID="{1967B99A-12FA-4E53-8738-0E9B93CE8F49}" presName="text4" presStyleLbl="revTx" presStyleIdx="6" presStyleCnt="10">
        <dgm:presLayoutVars>
          <dgm:chPref val="3"/>
        </dgm:presLayoutVars>
      </dgm:prSet>
      <dgm:spPr/>
      <dgm:t>
        <a:bodyPr/>
        <a:lstStyle/>
        <a:p>
          <a:endParaRPr lang="en-US"/>
        </a:p>
      </dgm:t>
    </dgm:pt>
    <dgm:pt modelId="{A97E6F11-3C72-425D-A7C9-23BDAE7891B7}" type="pres">
      <dgm:prSet presAssocID="{1967B99A-12FA-4E53-8738-0E9B93CE8F49}" presName="hierChild5" presStyleCnt="0"/>
      <dgm:spPr/>
    </dgm:pt>
    <dgm:pt modelId="{A22D36AF-8770-41C5-A0D8-81197B3ECF6F}" type="pres">
      <dgm:prSet presAssocID="{A4EA6083-E968-471C-AA67-113F18E16056}" presName="Name10" presStyleLbl="parChTrans1D2" presStyleIdx="1" presStyleCnt="2"/>
      <dgm:spPr/>
      <dgm:t>
        <a:bodyPr/>
        <a:lstStyle/>
        <a:p>
          <a:endParaRPr lang="en-US"/>
        </a:p>
      </dgm:t>
    </dgm:pt>
    <dgm:pt modelId="{57A67ED2-800B-4D55-BBD6-1688946C3924}" type="pres">
      <dgm:prSet presAssocID="{0FFC41F5-FF53-4B90-9DF7-35F8AA549B86}" presName="hierRoot2" presStyleCnt="0"/>
      <dgm:spPr/>
    </dgm:pt>
    <dgm:pt modelId="{9C5E9438-8A92-463C-876A-AD9C99931AC6}" type="pres">
      <dgm:prSet presAssocID="{0FFC41F5-FF53-4B90-9DF7-35F8AA549B86}" presName="composite2" presStyleCnt="0"/>
      <dgm:spPr/>
    </dgm:pt>
    <dgm:pt modelId="{7C9F13E8-0C4F-4F05-9250-A145E891F0B4}" type="pres">
      <dgm:prSet presAssocID="{0FFC41F5-FF53-4B90-9DF7-35F8AA549B86}" presName="image2" presStyleLbl="node2" presStyleIdx="1" presStyleCnt="2" custLinFactNeighborX="4844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039BEB04-1540-443C-B91A-449B22ABC2A9}" type="pres">
      <dgm:prSet presAssocID="{0FFC41F5-FF53-4B90-9DF7-35F8AA549B86}" presName="text2" presStyleLbl="revTx" presStyleIdx="7" presStyleCnt="10" custLinFactNeighborX="41278">
        <dgm:presLayoutVars>
          <dgm:chPref val="3"/>
        </dgm:presLayoutVars>
      </dgm:prSet>
      <dgm:spPr/>
      <dgm:t>
        <a:bodyPr/>
        <a:lstStyle/>
        <a:p>
          <a:endParaRPr lang="en-US"/>
        </a:p>
      </dgm:t>
    </dgm:pt>
    <dgm:pt modelId="{B53F1F85-FD05-4750-9EA3-2D32063EF386}" type="pres">
      <dgm:prSet presAssocID="{0FFC41F5-FF53-4B90-9DF7-35F8AA549B86}" presName="hierChild3" presStyleCnt="0"/>
      <dgm:spPr/>
    </dgm:pt>
    <dgm:pt modelId="{C5A36468-8D5D-4F7D-A3A5-9752F4E599AC}" type="pres">
      <dgm:prSet presAssocID="{D0B292D7-B416-4CFF-BC89-FA666BF5B430}" presName="Name17" presStyleLbl="parChTrans1D3" presStyleIdx="2" presStyleCnt="3"/>
      <dgm:spPr/>
      <dgm:t>
        <a:bodyPr/>
        <a:lstStyle/>
        <a:p>
          <a:endParaRPr lang="en-US"/>
        </a:p>
      </dgm:t>
    </dgm:pt>
    <dgm:pt modelId="{90BB90F6-DAF5-4784-AA39-A4D4B817E3EE}" type="pres">
      <dgm:prSet presAssocID="{8D5666DA-2F7A-4A40-903C-7C52FD63B2C0}" presName="hierRoot3" presStyleCnt="0"/>
      <dgm:spPr/>
    </dgm:pt>
    <dgm:pt modelId="{FB33A63F-FAD9-4396-9BBB-09D943391F0F}" type="pres">
      <dgm:prSet presAssocID="{8D5666DA-2F7A-4A40-903C-7C52FD63B2C0}" presName="composite3" presStyleCnt="0"/>
      <dgm:spPr/>
    </dgm:pt>
    <dgm:pt modelId="{2E3169AA-4352-43C7-BFF6-AD1F804CF0FB}" type="pres">
      <dgm:prSet presAssocID="{8D5666DA-2F7A-4A40-903C-7C52FD63B2C0}" presName="image3" presStyleLbl="node3" presStyleIdx="2" presStyleCnt="3" custLinFactNeighborX="4844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FC2FFC88-9A19-41FF-96D9-5C76A6F74285}" type="pres">
      <dgm:prSet presAssocID="{8D5666DA-2F7A-4A40-903C-7C52FD63B2C0}" presName="text3" presStyleLbl="revTx" presStyleIdx="8" presStyleCnt="10" custLinFactNeighborX="41278">
        <dgm:presLayoutVars>
          <dgm:chPref val="3"/>
        </dgm:presLayoutVars>
      </dgm:prSet>
      <dgm:spPr/>
      <dgm:t>
        <a:bodyPr/>
        <a:lstStyle/>
        <a:p>
          <a:endParaRPr lang="en-US"/>
        </a:p>
      </dgm:t>
    </dgm:pt>
    <dgm:pt modelId="{2F00F572-540F-4AB0-89BA-6AED3ED706BA}" type="pres">
      <dgm:prSet presAssocID="{8D5666DA-2F7A-4A40-903C-7C52FD63B2C0}" presName="hierChild4" presStyleCnt="0"/>
      <dgm:spPr/>
    </dgm:pt>
    <dgm:pt modelId="{F3A846A7-ECFC-4165-B1F2-DE024C32BFEE}" type="pres">
      <dgm:prSet presAssocID="{4F733C75-17EE-427F-818F-43B96CDAB18F}" presName="Name23" presStyleLbl="parChTrans1D4" presStyleIdx="3" presStyleCnt="4"/>
      <dgm:spPr/>
      <dgm:t>
        <a:bodyPr/>
        <a:lstStyle/>
        <a:p>
          <a:endParaRPr lang="en-US"/>
        </a:p>
      </dgm:t>
    </dgm:pt>
    <dgm:pt modelId="{A3118385-0258-4A1A-995F-43AA0EED1F67}" type="pres">
      <dgm:prSet presAssocID="{86893F21-507C-4813-8EC2-0B921589AE61}" presName="hierRoot4" presStyleCnt="0"/>
      <dgm:spPr/>
    </dgm:pt>
    <dgm:pt modelId="{D768B4D7-4C7F-46E7-8C87-2DC28416B029}" type="pres">
      <dgm:prSet presAssocID="{86893F21-507C-4813-8EC2-0B921589AE61}" presName="composite4" presStyleCnt="0"/>
      <dgm:spPr/>
    </dgm:pt>
    <dgm:pt modelId="{BAD00F21-D5BA-49FD-9BAF-0223AEBF2C5E}" type="pres">
      <dgm:prSet presAssocID="{86893F21-507C-4813-8EC2-0B921589AE61}" presName="image4" presStyleLbl="node4" presStyleIdx="3" presStyleCnt="4" custLinFactNeighborX="4844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F55F4A8F-EE95-4581-A1A1-0860E5ED8462}" type="pres">
      <dgm:prSet presAssocID="{86893F21-507C-4813-8EC2-0B921589AE61}" presName="text4" presStyleLbl="revTx" presStyleIdx="9" presStyleCnt="10" custLinFactNeighborX="41278">
        <dgm:presLayoutVars>
          <dgm:chPref val="3"/>
        </dgm:presLayoutVars>
      </dgm:prSet>
      <dgm:spPr/>
      <dgm:t>
        <a:bodyPr/>
        <a:lstStyle/>
        <a:p>
          <a:endParaRPr lang="en-US"/>
        </a:p>
      </dgm:t>
    </dgm:pt>
    <dgm:pt modelId="{4912D354-D1F6-4D76-91CF-D8B06082E0F7}" type="pres">
      <dgm:prSet presAssocID="{86893F21-507C-4813-8EC2-0B921589AE61}" presName="hierChild5" presStyleCnt="0"/>
      <dgm:spPr/>
    </dgm:pt>
  </dgm:ptLst>
  <dgm:cxnLst>
    <dgm:cxn modelId="{4F68FCDE-D565-421D-A8AD-ABC739C60185}" type="presOf" srcId="{303B0C1D-1BBD-4F79-B061-BF8AB38E7A17}" destId="{36385817-AB09-4DC3-9494-F9CFB80D0A50}" srcOrd="0" destOrd="0" presId="urn:microsoft.com/office/officeart/2009/layout/CirclePictureHierarchy"/>
    <dgm:cxn modelId="{39954223-BD92-469C-85F8-9D578224DC74}" type="presOf" srcId="{8D5666DA-2F7A-4A40-903C-7C52FD63B2C0}" destId="{FC2FFC88-9A19-41FF-96D9-5C76A6F74285}" srcOrd="0" destOrd="0" presId="urn:microsoft.com/office/officeart/2009/layout/CirclePictureHierarchy"/>
    <dgm:cxn modelId="{783427EC-2985-4FAD-832D-DA4207EE289F}" type="presOf" srcId="{01D550ED-37AA-4B7A-8EEA-3880F8E4A0E7}" destId="{69F34313-CB98-44B2-9B22-B1AE6D8A76E7}" srcOrd="0" destOrd="0" presId="urn:microsoft.com/office/officeart/2009/layout/CirclePictureHierarchy"/>
    <dgm:cxn modelId="{ADB66351-5744-48AF-A008-94C9FCFE4DDD}" type="presOf" srcId="{A4EA6083-E968-471C-AA67-113F18E16056}" destId="{A22D36AF-8770-41C5-A0D8-81197B3ECF6F}" srcOrd="0" destOrd="0" presId="urn:microsoft.com/office/officeart/2009/layout/CirclePictureHierarchy"/>
    <dgm:cxn modelId="{65CE88E9-C032-48F8-972D-2A6AE4BFCF8B}" type="presOf" srcId="{875E178A-6924-40DA-9BA0-70B847C68092}" destId="{D5EA7E66-A1B7-432A-ABD3-4AAC0ED1E4A5}" srcOrd="0" destOrd="0" presId="urn:microsoft.com/office/officeart/2009/layout/CirclePictureHierarchy"/>
    <dgm:cxn modelId="{A8C6727C-3F38-4A5F-937B-FFD7196CBBD5}" srcId="{DA6200FD-82A9-4B0F-B035-2BD7F824EE82}" destId="{0FFC41F5-FF53-4B90-9DF7-35F8AA549B86}" srcOrd="1" destOrd="0" parTransId="{A4EA6083-E968-471C-AA67-113F18E16056}" sibTransId="{722A0F5F-C171-4B2B-A887-FD68EBB92289}"/>
    <dgm:cxn modelId="{D9295620-E8E0-4D11-977E-0D70FC8CD183}" type="presOf" srcId="{8A92E0BF-A4C9-47EF-B951-A710428E1BDD}" destId="{6AFC7EAF-06EF-49EE-AE07-7E505D7DFE86}" srcOrd="0" destOrd="0" presId="urn:microsoft.com/office/officeart/2009/layout/CirclePictureHierarchy"/>
    <dgm:cxn modelId="{C932CE97-E1D8-4B9B-A77C-8517FDB6D221}" type="presOf" srcId="{9BAC3D5A-31C5-445C-BDB7-E7EA45A3CEEB}" destId="{7FC37FE2-D9C2-409C-8053-6E135130322A}" srcOrd="0" destOrd="0" presId="urn:microsoft.com/office/officeart/2009/layout/CirclePictureHierarchy"/>
    <dgm:cxn modelId="{656CD5AC-862E-401D-9E4D-515B83EAD234}" type="presOf" srcId="{05DF1780-F311-4F74-A87E-8DABFE71FF90}" destId="{AB31786A-77E0-408F-9DDB-18139C1F4020}" srcOrd="0" destOrd="0" presId="urn:microsoft.com/office/officeart/2009/layout/CirclePictureHierarchy"/>
    <dgm:cxn modelId="{07C2F48C-F1E6-4A02-8CA7-F7B1CAF42C4F}" srcId="{DA6200FD-82A9-4B0F-B035-2BD7F824EE82}" destId="{74DFD5EF-95C4-48AE-8942-1BE114BB6C55}" srcOrd="0" destOrd="0" parTransId="{01D550ED-37AA-4B7A-8EEA-3880F8E4A0E7}" sibTransId="{44E09627-24D4-4F5D-A464-EE4A614E6F84}"/>
    <dgm:cxn modelId="{E875BA02-8509-4ACC-9099-1518B7740187}" type="presOf" srcId="{DB3EEDFC-FD62-4AB6-9B27-9EEC2B7425E1}" destId="{8D470D9E-5006-46A5-8D61-44EA4DCEA7A3}" srcOrd="0" destOrd="0" presId="urn:microsoft.com/office/officeart/2009/layout/CirclePictureHierarchy"/>
    <dgm:cxn modelId="{8F1FA8A1-483B-4848-9788-9C7565E70D1C}" type="presOf" srcId="{1967B99A-12FA-4E53-8738-0E9B93CE8F49}" destId="{D54FC35B-B81E-4268-98D7-36F168A2F692}" srcOrd="0" destOrd="0" presId="urn:microsoft.com/office/officeart/2009/layout/CirclePictureHierarchy"/>
    <dgm:cxn modelId="{F2BD5AB2-5826-46FC-AA61-2F63572CE987}" srcId="{8A92E0BF-A4C9-47EF-B951-A710428E1BDD}" destId="{DB3EEDFC-FD62-4AB6-9B27-9EEC2B7425E1}" srcOrd="0" destOrd="0" parTransId="{05DF1780-F311-4F74-A87E-8DABFE71FF90}" sibTransId="{F105BDEE-66C4-4D5A-8B7C-13D51FFE9822}"/>
    <dgm:cxn modelId="{D45BFC76-4603-4FD2-84B9-B3EFCBBAC625}" srcId="{74DFD5EF-95C4-48AE-8942-1BE114BB6C55}" destId="{B746F14A-C9C1-42A4-8D22-18ED29F4EFB1}" srcOrd="0" destOrd="0" parTransId="{B28CD47C-1497-46D2-AA69-8CEDFD133C1C}" sibTransId="{ED0C60EC-469C-4CC1-BC44-14A5BA98A858}"/>
    <dgm:cxn modelId="{0FB12EEA-31A9-415B-A88E-5257A875B8BB}" type="presOf" srcId="{B746F14A-C9C1-42A4-8D22-18ED29F4EFB1}" destId="{7F4EF30F-07C3-421A-98AC-44595F0E2789}" srcOrd="0" destOrd="0" presId="urn:microsoft.com/office/officeart/2009/layout/CirclePictureHierarchy"/>
    <dgm:cxn modelId="{E3DF3D68-ECD9-41C7-861B-3744E82805D8}" srcId="{B746F14A-C9C1-42A4-8D22-18ED29F4EFB1}" destId="{303B0C1D-1BBD-4F79-B061-BF8AB38E7A17}" srcOrd="0" destOrd="0" parTransId="{9BAC3D5A-31C5-445C-BDB7-E7EA45A3CEEB}" sibTransId="{FCE9B4AD-4B0A-4C8D-B42B-EC74E5DA1A03}"/>
    <dgm:cxn modelId="{AA882220-8150-42E8-808D-1881287111CE}" srcId="{875E178A-6924-40DA-9BA0-70B847C68092}" destId="{DA6200FD-82A9-4B0F-B035-2BD7F824EE82}" srcOrd="0" destOrd="0" parTransId="{C18F0C03-AFC3-47B8-B606-8DA751CD4993}" sibTransId="{8C509439-74CC-46E7-9D35-3C1772C7BA67}"/>
    <dgm:cxn modelId="{8CD804AA-CDB3-4D65-86BF-991ED8C959E0}" type="presOf" srcId="{97FF0D26-F934-4F9D-A03B-1C2128A36DC4}" destId="{608A5BF0-402C-4051-8A98-47201B555B81}" srcOrd="0" destOrd="0" presId="urn:microsoft.com/office/officeart/2009/layout/CirclePictureHierarchy"/>
    <dgm:cxn modelId="{3F4B1AE5-4653-43E8-B264-05C41B338EE7}" type="presOf" srcId="{A327EE1A-1394-422F-8AE7-043E79A889F3}" destId="{B638790D-F95D-4C74-80DC-850D4E14AEE1}" srcOrd="0" destOrd="0" presId="urn:microsoft.com/office/officeart/2009/layout/CirclePictureHierarchy"/>
    <dgm:cxn modelId="{2F210B03-E1A8-4FA6-8B7D-AA4786E7FA11}" srcId="{DB3EEDFC-FD62-4AB6-9B27-9EEC2B7425E1}" destId="{1967B99A-12FA-4E53-8738-0E9B93CE8F49}" srcOrd="0" destOrd="0" parTransId="{A327EE1A-1394-422F-8AE7-043E79A889F3}" sibTransId="{E6AA0B4B-96BB-487E-A060-3EC5144D71C8}"/>
    <dgm:cxn modelId="{42495B96-7450-4D01-9FE9-A00E7F24EE09}" type="presOf" srcId="{B28CD47C-1497-46D2-AA69-8CEDFD133C1C}" destId="{08AE60F4-D787-433C-BF7B-5DDBD9023057}" srcOrd="0" destOrd="0" presId="urn:microsoft.com/office/officeart/2009/layout/CirclePictureHierarchy"/>
    <dgm:cxn modelId="{37659FAF-2B3A-4BF2-8BC1-394044FFD4B1}" type="presOf" srcId="{86893F21-507C-4813-8EC2-0B921589AE61}" destId="{F55F4A8F-EE95-4581-A1A1-0860E5ED8462}" srcOrd="0" destOrd="0" presId="urn:microsoft.com/office/officeart/2009/layout/CirclePictureHierarchy"/>
    <dgm:cxn modelId="{2CD641E6-B687-458E-A644-AF7FE07397F1}" type="presOf" srcId="{D0B292D7-B416-4CFF-BC89-FA666BF5B430}" destId="{C5A36468-8D5D-4F7D-A3A5-9752F4E599AC}" srcOrd="0" destOrd="0" presId="urn:microsoft.com/office/officeart/2009/layout/CirclePictureHierarchy"/>
    <dgm:cxn modelId="{9120A26B-F1AA-4D01-879F-633A6A30C749}" type="presOf" srcId="{4F733C75-17EE-427F-818F-43B96CDAB18F}" destId="{F3A846A7-ECFC-4165-B1F2-DE024C32BFEE}" srcOrd="0" destOrd="0" presId="urn:microsoft.com/office/officeart/2009/layout/CirclePictureHierarchy"/>
    <dgm:cxn modelId="{7AF7543F-8245-4939-B49A-9820D917B344}" type="presOf" srcId="{74DFD5EF-95C4-48AE-8942-1BE114BB6C55}" destId="{E8C93409-E3DA-408D-BECC-009110A3E764}" srcOrd="0" destOrd="0" presId="urn:microsoft.com/office/officeart/2009/layout/CirclePictureHierarchy"/>
    <dgm:cxn modelId="{23140E87-A78B-4B77-8654-94FB9ADD35F6}" srcId="{74DFD5EF-95C4-48AE-8942-1BE114BB6C55}" destId="{8A92E0BF-A4C9-47EF-B951-A710428E1BDD}" srcOrd="1" destOrd="0" parTransId="{97FF0D26-F934-4F9D-A03B-1C2128A36DC4}" sibTransId="{852B2E7E-085E-4711-BCB2-6492CA1E2F04}"/>
    <dgm:cxn modelId="{70F33C14-9857-4800-8620-769809699A29}" type="presOf" srcId="{0FFC41F5-FF53-4B90-9DF7-35F8AA549B86}" destId="{039BEB04-1540-443C-B91A-449B22ABC2A9}" srcOrd="0" destOrd="0" presId="urn:microsoft.com/office/officeart/2009/layout/CirclePictureHierarchy"/>
    <dgm:cxn modelId="{E639C309-F4FC-491E-946A-1AE9D59251BC}" srcId="{8D5666DA-2F7A-4A40-903C-7C52FD63B2C0}" destId="{86893F21-507C-4813-8EC2-0B921589AE61}" srcOrd="0" destOrd="0" parTransId="{4F733C75-17EE-427F-818F-43B96CDAB18F}" sibTransId="{C80F8855-A840-4DB4-ACFA-DE3BE6256941}"/>
    <dgm:cxn modelId="{42FEA1E7-66D1-463C-84B1-5E2EF7FBD6B0}" srcId="{0FFC41F5-FF53-4B90-9DF7-35F8AA549B86}" destId="{8D5666DA-2F7A-4A40-903C-7C52FD63B2C0}" srcOrd="0" destOrd="0" parTransId="{D0B292D7-B416-4CFF-BC89-FA666BF5B430}" sibTransId="{395063F7-97F9-4212-BEBD-4B7BCB7CEB09}"/>
    <dgm:cxn modelId="{4E80348A-A29D-4126-89FA-129024C31F7A}" type="presOf" srcId="{DA6200FD-82A9-4B0F-B035-2BD7F824EE82}" destId="{8799D750-06C3-4AA6-8BD0-ED1577DEF855}" srcOrd="0" destOrd="0" presId="urn:microsoft.com/office/officeart/2009/layout/CirclePictureHierarchy"/>
    <dgm:cxn modelId="{C0A61500-29F7-4973-BB3B-09320325DAFB}" type="presParOf" srcId="{D5EA7E66-A1B7-432A-ABD3-4AAC0ED1E4A5}" destId="{F9B13185-A394-48FA-A19E-7CC4EAFAC28B}" srcOrd="0" destOrd="0" presId="urn:microsoft.com/office/officeart/2009/layout/CirclePictureHierarchy"/>
    <dgm:cxn modelId="{EECD0FAF-4890-4E76-B739-F1C37665366E}" type="presParOf" srcId="{F9B13185-A394-48FA-A19E-7CC4EAFAC28B}" destId="{7742442A-DE1B-46BC-BABA-0C8997795CD4}" srcOrd="0" destOrd="0" presId="urn:microsoft.com/office/officeart/2009/layout/CirclePictureHierarchy"/>
    <dgm:cxn modelId="{00B6352C-2BC4-4470-A8A4-DCF5CEA98A54}" type="presParOf" srcId="{7742442A-DE1B-46BC-BABA-0C8997795CD4}" destId="{4BD4F968-CFBF-4C88-AA81-089696B3FBC9}" srcOrd="0" destOrd="0" presId="urn:microsoft.com/office/officeart/2009/layout/CirclePictureHierarchy"/>
    <dgm:cxn modelId="{31D8A7E9-E2FC-4077-BCD9-A24C687402EB}" type="presParOf" srcId="{7742442A-DE1B-46BC-BABA-0C8997795CD4}" destId="{8799D750-06C3-4AA6-8BD0-ED1577DEF855}" srcOrd="1" destOrd="0" presId="urn:microsoft.com/office/officeart/2009/layout/CirclePictureHierarchy"/>
    <dgm:cxn modelId="{E598B3AF-6751-487C-8F58-60C1557D0BE2}" type="presParOf" srcId="{F9B13185-A394-48FA-A19E-7CC4EAFAC28B}" destId="{C6CFC3D8-ACE0-4653-9A9D-1C49E95DB2A0}" srcOrd="1" destOrd="0" presId="urn:microsoft.com/office/officeart/2009/layout/CirclePictureHierarchy"/>
    <dgm:cxn modelId="{B08E4EC4-1F72-4D15-BC69-89B1D87E9904}" type="presParOf" srcId="{C6CFC3D8-ACE0-4653-9A9D-1C49E95DB2A0}" destId="{69F34313-CB98-44B2-9B22-B1AE6D8A76E7}" srcOrd="0" destOrd="0" presId="urn:microsoft.com/office/officeart/2009/layout/CirclePictureHierarchy"/>
    <dgm:cxn modelId="{A51E34FF-ABB2-488D-8AC4-D0E3042C9FE3}" type="presParOf" srcId="{C6CFC3D8-ACE0-4653-9A9D-1C49E95DB2A0}" destId="{B16649AF-3F8B-4C2B-A286-E48E1331841F}" srcOrd="1" destOrd="0" presId="urn:microsoft.com/office/officeart/2009/layout/CirclePictureHierarchy"/>
    <dgm:cxn modelId="{A739DA44-BF81-4555-8044-EA1F0DE013AC}" type="presParOf" srcId="{B16649AF-3F8B-4C2B-A286-E48E1331841F}" destId="{2DC88354-6DDC-49C2-A732-F67D680C177C}" srcOrd="0" destOrd="0" presId="urn:microsoft.com/office/officeart/2009/layout/CirclePictureHierarchy"/>
    <dgm:cxn modelId="{25F46B2B-FA54-408D-8438-AC682C488DA1}" type="presParOf" srcId="{2DC88354-6DDC-49C2-A732-F67D680C177C}" destId="{9EC542F0-22A9-4354-B5DE-7DFDFAF4F7F0}" srcOrd="0" destOrd="0" presId="urn:microsoft.com/office/officeart/2009/layout/CirclePictureHierarchy"/>
    <dgm:cxn modelId="{33CE71A6-D1CF-42E4-B59D-40B2B387F3DC}" type="presParOf" srcId="{2DC88354-6DDC-49C2-A732-F67D680C177C}" destId="{E8C93409-E3DA-408D-BECC-009110A3E764}" srcOrd="1" destOrd="0" presId="urn:microsoft.com/office/officeart/2009/layout/CirclePictureHierarchy"/>
    <dgm:cxn modelId="{3EE40B26-A407-4382-AB04-4AAC31EF304D}" type="presParOf" srcId="{B16649AF-3F8B-4C2B-A286-E48E1331841F}" destId="{A33B7EEE-BBC4-4E0E-988C-CA36E35EF293}" srcOrd="1" destOrd="0" presId="urn:microsoft.com/office/officeart/2009/layout/CirclePictureHierarchy"/>
    <dgm:cxn modelId="{456CE436-43D6-4323-AEFA-3B692DBAABD1}" type="presParOf" srcId="{A33B7EEE-BBC4-4E0E-988C-CA36E35EF293}" destId="{08AE60F4-D787-433C-BF7B-5DDBD9023057}" srcOrd="0" destOrd="0" presId="urn:microsoft.com/office/officeart/2009/layout/CirclePictureHierarchy"/>
    <dgm:cxn modelId="{BFA98692-E55F-4086-8CEB-0C3EC9C1BC2E}" type="presParOf" srcId="{A33B7EEE-BBC4-4E0E-988C-CA36E35EF293}" destId="{C6ECC060-5780-467E-B870-3AE6053C4A82}" srcOrd="1" destOrd="0" presId="urn:microsoft.com/office/officeart/2009/layout/CirclePictureHierarchy"/>
    <dgm:cxn modelId="{504BD41D-9166-4A39-94A4-2B967C30F107}" type="presParOf" srcId="{C6ECC060-5780-467E-B870-3AE6053C4A82}" destId="{CEFFA0AA-AABE-4D9B-91D5-295545A4CEB8}" srcOrd="0" destOrd="0" presId="urn:microsoft.com/office/officeart/2009/layout/CirclePictureHierarchy"/>
    <dgm:cxn modelId="{D404EFD4-B9D2-4492-88B8-02739C58889C}" type="presParOf" srcId="{CEFFA0AA-AABE-4D9B-91D5-295545A4CEB8}" destId="{9EDB5F29-FC59-4509-A11E-A330F7FAC36B}" srcOrd="0" destOrd="0" presId="urn:microsoft.com/office/officeart/2009/layout/CirclePictureHierarchy"/>
    <dgm:cxn modelId="{2E2ACD74-E159-48A4-B665-3AA793741BF3}" type="presParOf" srcId="{CEFFA0AA-AABE-4D9B-91D5-295545A4CEB8}" destId="{7F4EF30F-07C3-421A-98AC-44595F0E2789}" srcOrd="1" destOrd="0" presId="urn:microsoft.com/office/officeart/2009/layout/CirclePictureHierarchy"/>
    <dgm:cxn modelId="{1D07B16C-40D4-4464-B6B5-0CCF63D5C951}" type="presParOf" srcId="{C6ECC060-5780-467E-B870-3AE6053C4A82}" destId="{F067DD77-3940-4258-ACFF-503FDC0D8900}" srcOrd="1" destOrd="0" presId="urn:microsoft.com/office/officeart/2009/layout/CirclePictureHierarchy"/>
    <dgm:cxn modelId="{7854D0FB-BBD4-43C7-9EF2-AA2F10739EBD}" type="presParOf" srcId="{F067DD77-3940-4258-ACFF-503FDC0D8900}" destId="{7FC37FE2-D9C2-409C-8053-6E135130322A}" srcOrd="0" destOrd="0" presId="urn:microsoft.com/office/officeart/2009/layout/CirclePictureHierarchy"/>
    <dgm:cxn modelId="{F00377CB-C9B1-4D98-90DB-A3FD88D78336}" type="presParOf" srcId="{F067DD77-3940-4258-ACFF-503FDC0D8900}" destId="{CD6B919B-7AE0-4B37-ABFE-4F0E17B668FC}" srcOrd="1" destOrd="0" presId="urn:microsoft.com/office/officeart/2009/layout/CirclePictureHierarchy"/>
    <dgm:cxn modelId="{A94288E3-4DE2-49FB-99DF-43D220F0AE94}" type="presParOf" srcId="{CD6B919B-7AE0-4B37-ABFE-4F0E17B668FC}" destId="{D848BB00-90BA-4EC5-94B6-4B05EA67B6E6}" srcOrd="0" destOrd="0" presId="urn:microsoft.com/office/officeart/2009/layout/CirclePictureHierarchy"/>
    <dgm:cxn modelId="{6BA3058D-84D8-49E0-B8C4-7C23FF274B23}" type="presParOf" srcId="{D848BB00-90BA-4EC5-94B6-4B05EA67B6E6}" destId="{2AEF133E-D188-4405-90EE-908D66E0405B}" srcOrd="0" destOrd="0" presId="urn:microsoft.com/office/officeart/2009/layout/CirclePictureHierarchy"/>
    <dgm:cxn modelId="{D2768631-E401-4170-A747-4873EE8FB9B9}" type="presParOf" srcId="{D848BB00-90BA-4EC5-94B6-4B05EA67B6E6}" destId="{36385817-AB09-4DC3-9494-F9CFB80D0A50}" srcOrd="1" destOrd="0" presId="urn:microsoft.com/office/officeart/2009/layout/CirclePictureHierarchy"/>
    <dgm:cxn modelId="{836C8231-2547-4D1F-A412-E68688D39008}" type="presParOf" srcId="{CD6B919B-7AE0-4B37-ABFE-4F0E17B668FC}" destId="{5D366CFA-8663-41FF-AF60-5412FDC19D00}" srcOrd="1" destOrd="0" presId="urn:microsoft.com/office/officeart/2009/layout/CirclePictureHierarchy"/>
    <dgm:cxn modelId="{A2A0F266-AC96-4062-BEF6-EE05ED795117}" type="presParOf" srcId="{A33B7EEE-BBC4-4E0E-988C-CA36E35EF293}" destId="{608A5BF0-402C-4051-8A98-47201B555B81}" srcOrd="2" destOrd="0" presId="urn:microsoft.com/office/officeart/2009/layout/CirclePictureHierarchy"/>
    <dgm:cxn modelId="{2B302EAD-B7B2-4FBD-8495-2A5E0C82A13E}" type="presParOf" srcId="{A33B7EEE-BBC4-4E0E-988C-CA36E35EF293}" destId="{F77BDDC1-0C68-4AEE-892E-239D0E3CD262}" srcOrd="3" destOrd="0" presId="urn:microsoft.com/office/officeart/2009/layout/CirclePictureHierarchy"/>
    <dgm:cxn modelId="{A92DC9A5-4D97-4876-B989-083456B224A4}" type="presParOf" srcId="{F77BDDC1-0C68-4AEE-892E-239D0E3CD262}" destId="{5BC4883F-1BCC-4E81-A06C-9A5574C2906F}" srcOrd="0" destOrd="0" presId="urn:microsoft.com/office/officeart/2009/layout/CirclePictureHierarchy"/>
    <dgm:cxn modelId="{1A68BFD3-C172-4200-9C9E-AD42A50B27F4}" type="presParOf" srcId="{5BC4883F-1BCC-4E81-A06C-9A5574C2906F}" destId="{E497DE5E-6653-4D3D-8003-9882B9BBFCC6}" srcOrd="0" destOrd="0" presId="urn:microsoft.com/office/officeart/2009/layout/CirclePictureHierarchy"/>
    <dgm:cxn modelId="{102AF668-9C7B-4790-BC09-A88078CB1833}" type="presParOf" srcId="{5BC4883F-1BCC-4E81-A06C-9A5574C2906F}" destId="{6AFC7EAF-06EF-49EE-AE07-7E505D7DFE86}" srcOrd="1" destOrd="0" presId="urn:microsoft.com/office/officeart/2009/layout/CirclePictureHierarchy"/>
    <dgm:cxn modelId="{696079A8-37E5-47A0-8FA3-6991BA1593DB}" type="presParOf" srcId="{F77BDDC1-0C68-4AEE-892E-239D0E3CD262}" destId="{0571DA08-5304-4675-8FE1-909DD07249B1}" srcOrd="1" destOrd="0" presId="urn:microsoft.com/office/officeart/2009/layout/CirclePictureHierarchy"/>
    <dgm:cxn modelId="{A8FF84DA-F0F2-4924-B397-A32B4C683E5B}" type="presParOf" srcId="{0571DA08-5304-4675-8FE1-909DD07249B1}" destId="{AB31786A-77E0-408F-9DDB-18139C1F4020}" srcOrd="0" destOrd="0" presId="urn:microsoft.com/office/officeart/2009/layout/CirclePictureHierarchy"/>
    <dgm:cxn modelId="{4DA386DA-7711-43FF-8BD1-4BFAB0BEF0CF}" type="presParOf" srcId="{0571DA08-5304-4675-8FE1-909DD07249B1}" destId="{5DCA3DF5-C0AF-4CF8-942F-830C1AA7029A}" srcOrd="1" destOrd="0" presId="urn:microsoft.com/office/officeart/2009/layout/CirclePictureHierarchy"/>
    <dgm:cxn modelId="{092053C1-B25F-4C96-AF41-1B1795037FAD}" type="presParOf" srcId="{5DCA3DF5-C0AF-4CF8-942F-830C1AA7029A}" destId="{C02B8FD3-40D1-49CC-99C0-86835C7DA48B}" srcOrd="0" destOrd="0" presId="urn:microsoft.com/office/officeart/2009/layout/CirclePictureHierarchy"/>
    <dgm:cxn modelId="{CA146594-DC82-4B97-AAF1-5ABF3E760F15}" type="presParOf" srcId="{C02B8FD3-40D1-49CC-99C0-86835C7DA48B}" destId="{30B21AA0-562E-4B3F-8097-093C78DCCD25}" srcOrd="0" destOrd="0" presId="urn:microsoft.com/office/officeart/2009/layout/CirclePictureHierarchy"/>
    <dgm:cxn modelId="{0F9DD70C-0615-4348-B0C9-03360DF18DB3}" type="presParOf" srcId="{C02B8FD3-40D1-49CC-99C0-86835C7DA48B}" destId="{8D470D9E-5006-46A5-8D61-44EA4DCEA7A3}" srcOrd="1" destOrd="0" presId="urn:microsoft.com/office/officeart/2009/layout/CirclePictureHierarchy"/>
    <dgm:cxn modelId="{2B0ECE55-84C3-48B2-B8C2-B371BE1933B9}" type="presParOf" srcId="{5DCA3DF5-C0AF-4CF8-942F-830C1AA7029A}" destId="{784235B6-9B16-443E-AA05-6A22F122C059}" srcOrd="1" destOrd="0" presId="urn:microsoft.com/office/officeart/2009/layout/CirclePictureHierarchy"/>
    <dgm:cxn modelId="{019F93B1-EA36-490F-B324-309A3E3B4398}" type="presParOf" srcId="{784235B6-9B16-443E-AA05-6A22F122C059}" destId="{B638790D-F95D-4C74-80DC-850D4E14AEE1}" srcOrd="0" destOrd="0" presId="urn:microsoft.com/office/officeart/2009/layout/CirclePictureHierarchy"/>
    <dgm:cxn modelId="{829AA98C-7AA9-4780-8534-5C482F049EDC}" type="presParOf" srcId="{784235B6-9B16-443E-AA05-6A22F122C059}" destId="{30E4CF1C-01DF-4009-B4C1-6171DAF12525}" srcOrd="1" destOrd="0" presId="urn:microsoft.com/office/officeart/2009/layout/CirclePictureHierarchy"/>
    <dgm:cxn modelId="{7CED01A2-9B24-40E8-9228-6844DF59C94E}" type="presParOf" srcId="{30E4CF1C-01DF-4009-B4C1-6171DAF12525}" destId="{55578632-26A4-4D7C-A7F2-A291BAC38F7A}" srcOrd="0" destOrd="0" presId="urn:microsoft.com/office/officeart/2009/layout/CirclePictureHierarchy"/>
    <dgm:cxn modelId="{06732402-42A2-4142-8B3C-14F99AE2D8C4}" type="presParOf" srcId="{55578632-26A4-4D7C-A7F2-A291BAC38F7A}" destId="{703DF7A7-7118-44D1-A32D-143CA5F40628}" srcOrd="0" destOrd="0" presId="urn:microsoft.com/office/officeart/2009/layout/CirclePictureHierarchy"/>
    <dgm:cxn modelId="{A3317E34-B2B5-418A-96FA-159774B6A9EF}" type="presParOf" srcId="{55578632-26A4-4D7C-A7F2-A291BAC38F7A}" destId="{D54FC35B-B81E-4268-98D7-36F168A2F692}" srcOrd="1" destOrd="0" presId="urn:microsoft.com/office/officeart/2009/layout/CirclePictureHierarchy"/>
    <dgm:cxn modelId="{43CFE146-A3AF-42D4-A392-7319FA6D9538}" type="presParOf" srcId="{30E4CF1C-01DF-4009-B4C1-6171DAF12525}" destId="{A97E6F11-3C72-425D-A7C9-23BDAE7891B7}" srcOrd="1" destOrd="0" presId="urn:microsoft.com/office/officeart/2009/layout/CirclePictureHierarchy"/>
    <dgm:cxn modelId="{8339C696-C2F4-463C-B77F-6A549A7C892B}" type="presParOf" srcId="{C6CFC3D8-ACE0-4653-9A9D-1C49E95DB2A0}" destId="{A22D36AF-8770-41C5-A0D8-81197B3ECF6F}" srcOrd="2" destOrd="0" presId="urn:microsoft.com/office/officeart/2009/layout/CirclePictureHierarchy"/>
    <dgm:cxn modelId="{2EC2DEB2-ED40-4C1F-BD46-74336BD32246}" type="presParOf" srcId="{C6CFC3D8-ACE0-4653-9A9D-1C49E95DB2A0}" destId="{57A67ED2-800B-4D55-BBD6-1688946C3924}" srcOrd="3" destOrd="0" presId="urn:microsoft.com/office/officeart/2009/layout/CirclePictureHierarchy"/>
    <dgm:cxn modelId="{9AC5469C-0309-4F04-B771-4259EBBFE43A}" type="presParOf" srcId="{57A67ED2-800B-4D55-BBD6-1688946C3924}" destId="{9C5E9438-8A92-463C-876A-AD9C99931AC6}" srcOrd="0" destOrd="0" presId="urn:microsoft.com/office/officeart/2009/layout/CirclePictureHierarchy"/>
    <dgm:cxn modelId="{4DD992F0-738E-451F-95E8-D9A26D9EE85A}" type="presParOf" srcId="{9C5E9438-8A92-463C-876A-AD9C99931AC6}" destId="{7C9F13E8-0C4F-4F05-9250-A145E891F0B4}" srcOrd="0" destOrd="0" presId="urn:microsoft.com/office/officeart/2009/layout/CirclePictureHierarchy"/>
    <dgm:cxn modelId="{0A271A3B-F1FB-4753-A788-6C438C492F61}" type="presParOf" srcId="{9C5E9438-8A92-463C-876A-AD9C99931AC6}" destId="{039BEB04-1540-443C-B91A-449B22ABC2A9}" srcOrd="1" destOrd="0" presId="urn:microsoft.com/office/officeart/2009/layout/CirclePictureHierarchy"/>
    <dgm:cxn modelId="{37A4CD7E-0F6F-424E-8737-7F66F8CABCC6}" type="presParOf" srcId="{57A67ED2-800B-4D55-BBD6-1688946C3924}" destId="{B53F1F85-FD05-4750-9EA3-2D32063EF386}" srcOrd="1" destOrd="0" presId="urn:microsoft.com/office/officeart/2009/layout/CirclePictureHierarchy"/>
    <dgm:cxn modelId="{BF28E22D-09D1-4560-A0C3-FD5D844050B4}" type="presParOf" srcId="{B53F1F85-FD05-4750-9EA3-2D32063EF386}" destId="{C5A36468-8D5D-4F7D-A3A5-9752F4E599AC}" srcOrd="0" destOrd="0" presId="urn:microsoft.com/office/officeart/2009/layout/CirclePictureHierarchy"/>
    <dgm:cxn modelId="{73CB3D7C-7B23-424D-A5B2-35814E464054}" type="presParOf" srcId="{B53F1F85-FD05-4750-9EA3-2D32063EF386}" destId="{90BB90F6-DAF5-4784-AA39-A4D4B817E3EE}" srcOrd="1" destOrd="0" presId="urn:microsoft.com/office/officeart/2009/layout/CirclePictureHierarchy"/>
    <dgm:cxn modelId="{BF900B41-8A62-4B3E-A91C-04C9C3F3A59B}" type="presParOf" srcId="{90BB90F6-DAF5-4784-AA39-A4D4B817E3EE}" destId="{FB33A63F-FAD9-4396-9BBB-09D943391F0F}" srcOrd="0" destOrd="0" presId="urn:microsoft.com/office/officeart/2009/layout/CirclePictureHierarchy"/>
    <dgm:cxn modelId="{7CAEBD05-B25A-4723-A596-DF4BFE65E338}" type="presParOf" srcId="{FB33A63F-FAD9-4396-9BBB-09D943391F0F}" destId="{2E3169AA-4352-43C7-BFF6-AD1F804CF0FB}" srcOrd="0" destOrd="0" presId="urn:microsoft.com/office/officeart/2009/layout/CirclePictureHierarchy"/>
    <dgm:cxn modelId="{1241CF98-1850-45AA-988B-46E2559442CD}" type="presParOf" srcId="{FB33A63F-FAD9-4396-9BBB-09D943391F0F}" destId="{FC2FFC88-9A19-41FF-96D9-5C76A6F74285}" srcOrd="1" destOrd="0" presId="urn:microsoft.com/office/officeart/2009/layout/CirclePictureHierarchy"/>
    <dgm:cxn modelId="{BBB33B06-9B52-41FE-9080-EEB683B3A623}" type="presParOf" srcId="{90BB90F6-DAF5-4784-AA39-A4D4B817E3EE}" destId="{2F00F572-540F-4AB0-89BA-6AED3ED706BA}" srcOrd="1" destOrd="0" presId="urn:microsoft.com/office/officeart/2009/layout/CirclePictureHierarchy"/>
    <dgm:cxn modelId="{1515CD87-25D2-4AB2-AC26-9F0168825A08}" type="presParOf" srcId="{2F00F572-540F-4AB0-89BA-6AED3ED706BA}" destId="{F3A846A7-ECFC-4165-B1F2-DE024C32BFEE}" srcOrd="0" destOrd="0" presId="urn:microsoft.com/office/officeart/2009/layout/CirclePictureHierarchy"/>
    <dgm:cxn modelId="{F2AA27AF-9420-404A-B779-83B34C2F1EFB}" type="presParOf" srcId="{2F00F572-540F-4AB0-89BA-6AED3ED706BA}" destId="{A3118385-0258-4A1A-995F-43AA0EED1F67}" srcOrd="1" destOrd="0" presId="urn:microsoft.com/office/officeart/2009/layout/CirclePictureHierarchy"/>
    <dgm:cxn modelId="{B2CD5E21-0737-4E30-AF0F-4576AB2072BA}" type="presParOf" srcId="{A3118385-0258-4A1A-995F-43AA0EED1F67}" destId="{D768B4D7-4C7F-46E7-8C87-2DC28416B029}" srcOrd="0" destOrd="0" presId="urn:microsoft.com/office/officeart/2009/layout/CirclePictureHierarchy"/>
    <dgm:cxn modelId="{5FB01A7E-C054-4D70-A6FC-E20F5377E318}" type="presParOf" srcId="{D768B4D7-4C7F-46E7-8C87-2DC28416B029}" destId="{BAD00F21-D5BA-49FD-9BAF-0223AEBF2C5E}" srcOrd="0" destOrd="0" presId="urn:microsoft.com/office/officeart/2009/layout/CirclePictureHierarchy"/>
    <dgm:cxn modelId="{F2B824F8-79A1-46B8-AF1B-93BFB0236DD4}" type="presParOf" srcId="{D768B4D7-4C7F-46E7-8C87-2DC28416B029}" destId="{F55F4A8F-EE95-4581-A1A1-0860E5ED8462}" srcOrd="1" destOrd="0" presId="urn:microsoft.com/office/officeart/2009/layout/CirclePictureHierarchy"/>
    <dgm:cxn modelId="{9C3A1718-8583-4E86-8F3E-0E5C2DC2AAA9}" type="presParOf" srcId="{A3118385-0258-4A1A-995F-43AA0EED1F67}" destId="{4912D354-D1F6-4D76-91CF-D8B06082E0F7}"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6B9617E-C7EF-4980-95E5-68745C5D666E}" type="doc">
      <dgm:prSet loTypeId="urn:microsoft.com/office/officeart/2005/8/layout/radial3" loCatId="cycle" qsTypeId="urn:microsoft.com/office/officeart/2005/8/quickstyle/simple1" qsCatId="simple" csTypeId="urn:microsoft.com/office/officeart/2005/8/colors/colorful2" csCatId="colorful" phldr="1"/>
      <dgm:spPr/>
      <dgm:t>
        <a:bodyPr/>
        <a:lstStyle/>
        <a:p>
          <a:endParaRPr lang="en-US"/>
        </a:p>
      </dgm:t>
    </dgm:pt>
    <dgm:pt modelId="{94A77C5D-D975-4D2F-9DC8-89F07971E891}">
      <dgm:prSet phldrT="[Text]"/>
      <dgm:spPr/>
      <dgm:t>
        <a:bodyPr/>
        <a:lstStyle/>
        <a:p>
          <a:r>
            <a:rPr lang="en-US" dirty="0" smtClean="0"/>
            <a:t>Food Business Operators </a:t>
          </a:r>
          <a:endParaRPr lang="en-US" dirty="0"/>
        </a:p>
      </dgm:t>
    </dgm:pt>
    <dgm:pt modelId="{99B8E3D5-5998-47D1-A62C-602463ACD26A}" type="parTrans" cxnId="{0A1200A3-E6EC-43AC-A074-B59B261D58E9}">
      <dgm:prSet/>
      <dgm:spPr/>
      <dgm:t>
        <a:bodyPr/>
        <a:lstStyle/>
        <a:p>
          <a:endParaRPr lang="en-US"/>
        </a:p>
      </dgm:t>
    </dgm:pt>
    <dgm:pt modelId="{25AC41A0-0576-4B89-A86A-3FE471F28D3F}" type="sibTrans" cxnId="{0A1200A3-E6EC-43AC-A074-B59B261D58E9}">
      <dgm:prSet/>
      <dgm:spPr/>
      <dgm:t>
        <a:bodyPr/>
        <a:lstStyle/>
        <a:p>
          <a:endParaRPr lang="en-US"/>
        </a:p>
      </dgm:t>
    </dgm:pt>
    <dgm:pt modelId="{5CA5233D-D34B-4693-9B2C-5C1D4722E20D}">
      <dgm:prSet phldrT="[Text]"/>
      <dgm:spPr/>
      <dgm:t>
        <a:bodyPr/>
        <a:lstStyle/>
        <a:p>
          <a:r>
            <a:rPr lang="en-US" dirty="0" smtClean="0"/>
            <a:t>State licensing</a:t>
          </a:r>
        </a:p>
        <a:p>
          <a:r>
            <a:rPr lang="en-US" dirty="0" smtClean="0"/>
            <a:t>Medium scale </a:t>
          </a:r>
          <a:endParaRPr lang="en-US" dirty="0"/>
        </a:p>
      </dgm:t>
    </dgm:pt>
    <dgm:pt modelId="{4F248E61-99E2-4C82-A8FA-FB55564B7FE8}" type="parTrans" cxnId="{8FF9E635-4196-49E4-B005-F358BF62D75A}">
      <dgm:prSet/>
      <dgm:spPr/>
      <dgm:t>
        <a:bodyPr/>
        <a:lstStyle/>
        <a:p>
          <a:endParaRPr lang="en-US"/>
        </a:p>
      </dgm:t>
    </dgm:pt>
    <dgm:pt modelId="{E1644127-EAF9-4411-BEF5-D39FACDCCC54}" type="sibTrans" cxnId="{8FF9E635-4196-49E4-B005-F358BF62D75A}">
      <dgm:prSet/>
      <dgm:spPr/>
      <dgm:t>
        <a:bodyPr/>
        <a:lstStyle/>
        <a:p>
          <a:endParaRPr lang="en-US"/>
        </a:p>
      </dgm:t>
    </dgm:pt>
    <dgm:pt modelId="{CEE10786-DC3E-4115-8107-F736546574ED}">
      <dgm:prSet phldrT="[Text]"/>
      <dgm:spPr/>
      <dgm:t>
        <a:bodyPr/>
        <a:lstStyle/>
        <a:p>
          <a:r>
            <a:rPr lang="en-US" dirty="0" smtClean="0"/>
            <a:t>State licensing</a:t>
          </a:r>
        </a:p>
        <a:p>
          <a:r>
            <a:rPr lang="en-US" dirty="0" smtClean="0"/>
            <a:t>Small Scale</a:t>
          </a:r>
          <a:endParaRPr lang="en-US" dirty="0"/>
        </a:p>
      </dgm:t>
    </dgm:pt>
    <dgm:pt modelId="{98262C39-E796-4A89-8597-EC680F0A26B8}" type="parTrans" cxnId="{040C874A-3B50-4BF1-BE74-17F2D1C4DB3B}">
      <dgm:prSet/>
      <dgm:spPr/>
      <dgm:t>
        <a:bodyPr/>
        <a:lstStyle/>
        <a:p>
          <a:endParaRPr lang="en-US"/>
        </a:p>
      </dgm:t>
    </dgm:pt>
    <dgm:pt modelId="{0878EE4F-8C79-43FC-981E-CE6EE13B1105}" type="sibTrans" cxnId="{040C874A-3B50-4BF1-BE74-17F2D1C4DB3B}">
      <dgm:prSet/>
      <dgm:spPr/>
      <dgm:t>
        <a:bodyPr/>
        <a:lstStyle/>
        <a:p>
          <a:endParaRPr lang="en-US"/>
        </a:p>
      </dgm:t>
    </dgm:pt>
    <dgm:pt modelId="{031D2291-42FB-469A-A6A0-6BB930D5C8EF}">
      <dgm:prSet phldrT="[Text]"/>
      <dgm:spPr/>
      <dgm:t>
        <a:bodyPr/>
        <a:lstStyle/>
        <a:p>
          <a:r>
            <a:rPr lang="en-US" dirty="0" smtClean="0"/>
            <a:t>Petty Food Business Operators </a:t>
          </a:r>
          <a:endParaRPr lang="en-US" dirty="0"/>
        </a:p>
      </dgm:t>
    </dgm:pt>
    <dgm:pt modelId="{D5A162EA-0C15-4DE5-A600-4D394605FC50}" type="parTrans" cxnId="{071613B4-5DA7-4E85-9C3D-E315B14A4ACD}">
      <dgm:prSet/>
      <dgm:spPr/>
      <dgm:t>
        <a:bodyPr/>
        <a:lstStyle/>
        <a:p>
          <a:endParaRPr lang="en-US"/>
        </a:p>
      </dgm:t>
    </dgm:pt>
    <dgm:pt modelId="{B21952CA-8BFA-47F8-9432-74763A30C9F3}" type="sibTrans" cxnId="{071613B4-5DA7-4E85-9C3D-E315B14A4ACD}">
      <dgm:prSet/>
      <dgm:spPr/>
      <dgm:t>
        <a:bodyPr/>
        <a:lstStyle/>
        <a:p>
          <a:endParaRPr lang="en-US"/>
        </a:p>
      </dgm:t>
    </dgm:pt>
    <dgm:pt modelId="{281EAFEE-5D04-487C-BC82-79315D5973E3}">
      <dgm:prSet phldrT="[Text]"/>
      <dgm:spPr/>
      <dgm:t>
        <a:bodyPr/>
        <a:lstStyle/>
        <a:p>
          <a:r>
            <a:rPr lang="en-US" dirty="0" smtClean="0"/>
            <a:t>Central Licensing</a:t>
          </a:r>
        </a:p>
        <a:p>
          <a:r>
            <a:rPr lang="en-US" dirty="0" smtClean="0"/>
            <a:t>Big Scale</a:t>
          </a:r>
          <a:endParaRPr lang="en-US" dirty="0"/>
        </a:p>
      </dgm:t>
    </dgm:pt>
    <dgm:pt modelId="{9521CD16-3B63-480D-9055-EC5027798390}" type="parTrans" cxnId="{C259DFEA-D9A3-4046-B94D-A809B03A9B7E}">
      <dgm:prSet/>
      <dgm:spPr/>
      <dgm:t>
        <a:bodyPr/>
        <a:lstStyle/>
        <a:p>
          <a:endParaRPr lang="en-US"/>
        </a:p>
      </dgm:t>
    </dgm:pt>
    <dgm:pt modelId="{81326477-FD89-4AE7-87FC-77F96E7398BE}" type="sibTrans" cxnId="{C259DFEA-D9A3-4046-B94D-A809B03A9B7E}">
      <dgm:prSet/>
      <dgm:spPr/>
      <dgm:t>
        <a:bodyPr/>
        <a:lstStyle/>
        <a:p>
          <a:endParaRPr lang="en-US"/>
        </a:p>
      </dgm:t>
    </dgm:pt>
    <dgm:pt modelId="{24A4B396-E3BE-4A33-82C1-1A40D72EABA3}" type="pres">
      <dgm:prSet presAssocID="{06B9617E-C7EF-4980-95E5-68745C5D666E}" presName="composite" presStyleCnt="0">
        <dgm:presLayoutVars>
          <dgm:chMax val="1"/>
          <dgm:dir/>
          <dgm:resizeHandles val="exact"/>
        </dgm:presLayoutVars>
      </dgm:prSet>
      <dgm:spPr/>
      <dgm:t>
        <a:bodyPr/>
        <a:lstStyle/>
        <a:p>
          <a:endParaRPr lang="en-US"/>
        </a:p>
      </dgm:t>
    </dgm:pt>
    <dgm:pt modelId="{7CF4DFBC-52A8-4073-909F-22FF76EE505A}" type="pres">
      <dgm:prSet presAssocID="{06B9617E-C7EF-4980-95E5-68745C5D666E}" presName="radial" presStyleCnt="0">
        <dgm:presLayoutVars>
          <dgm:animLvl val="ctr"/>
        </dgm:presLayoutVars>
      </dgm:prSet>
      <dgm:spPr/>
    </dgm:pt>
    <dgm:pt modelId="{ECA198FD-3EBE-4904-A5C5-71492108CE68}" type="pres">
      <dgm:prSet presAssocID="{94A77C5D-D975-4D2F-9DC8-89F07971E891}" presName="centerShape" presStyleLbl="vennNode1" presStyleIdx="0" presStyleCnt="5" custScaleX="86535" custScaleY="88338"/>
      <dgm:spPr/>
      <dgm:t>
        <a:bodyPr/>
        <a:lstStyle/>
        <a:p>
          <a:endParaRPr lang="en-US"/>
        </a:p>
      </dgm:t>
    </dgm:pt>
    <dgm:pt modelId="{997EF094-8C53-4F49-9BB2-AFBAC5D213E9}" type="pres">
      <dgm:prSet presAssocID="{5CA5233D-D34B-4693-9B2C-5C1D4722E20D}" presName="node" presStyleLbl="vennNode1" presStyleIdx="1" presStyleCnt="5" custScaleX="129803" custScaleY="129803">
        <dgm:presLayoutVars>
          <dgm:bulletEnabled val="1"/>
        </dgm:presLayoutVars>
      </dgm:prSet>
      <dgm:spPr/>
      <dgm:t>
        <a:bodyPr/>
        <a:lstStyle/>
        <a:p>
          <a:endParaRPr lang="en-US"/>
        </a:p>
      </dgm:t>
    </dgm:pt>
    <dgm:pt modelId="{AF76E5AB-0E4C-43F9-A36A-9997BEA698E6}" type="pres">
      <dgm:prSet presAssocID="{CEE10786-DC3E-4115-8107-F736546574ED}" presName="node" presStyleLbl="vennNode1" presStyleIdx="2" presStyleCnt="5" custScaleX="129803" custScaleY="129803">
        <dgm:presLayoutVars>
          <dgm:bulletEnabled val="1"/>
        </dgm:presLayoutVars>
      </dgm:prSet>
      <dgm:spPr/>
      <dgm:t>
        <a:bodyPr/>
        <a:lstStyle/>
        <a:p>
          <a:endParaRPr lang="en-US"/>
        </a:p>
      </dgm:t>
    </dgm:pt>
    <dgm:pt modelId="{350077CC-907B-408D-87C2-77871B740648}" type="pres">
      <dgm:prSet presAssocID="{031D2291-42FB-469A-A6A0-6BB930D5C8EF}" presName="node" presStyleLbl="vennNode1" presStyleIdx="3" presStyleCnt="5" custScaleX="129803" custScaleY="129803">
        <dgm:presLayoutVars>
          <dgm:bulletEnabled val="1"/>
        </dgm:presLayoutVars>
      </dgm:prSet>
      <dgm:spPr/>
      <dgm:t>
        <a:bodyPr/>
        <a:lstStyle/>
        <a:p>
          <a:endParaRPr lang="en-US"/>
        </a:p>
      </dgm:t>
    </dgm:pt>
    <dgm:pt modelId="{93C25CE2-BEF5-42B5-8B5F-ECFCC2302217}" type="pres">
      <dgm:prSet presAssocID="{281EAFEE-5D04-487C-BC82-79315D5973E3}" presName="node" presStyleLbl="vennNode1" presStyleIdx="4" presStyleCnt="5" custScaleX="129803" custScaleY="129803">
        <dgm:presLayoutVars>
          <dgm:bulletEnabled val="1"/>
        </dgm:presLayoutVars>
      </dgm:prSet>
      <dgm:spPr/>
      <dgm:t>
        <a:bodyPr/>
        <a:lstStyle/>
        <a:p>
          <a:endParaRPr lang="en-US"/>
        </a:p>
      </dgm:t>
    </dgm:pt>
  </dgm:ptLst>
  <dgm:cxnLst>
    <dgm:cxn modelId="{D7C0BD8B-32A0-4282-A0EB-EE1577E166EF}" type="presOf" srcId="{031D2291-42FB-469A-A6A0-6BB930D5C8EF}" destId="{350077CC-907B-408D-87C2-77871B740648}" srcOrd="0" destOrd="0" presId="urn:microsoft.com/office/officeart/2005/8/layout/radial3"/>
    <dgm:cxn modelId="{0A1200A3-E6EC-43AC-A074-B59B261D58E9}" srcId="{06B9617E-C7EF-4980-95E5-68745C5D666E}" destId="{94A77C5D-D975-4D2F-9DC8-89F07971E891}" srcOrd="0" destOrd="0" parTransId="{99B8E3D5-5998-47D1-A62C-602463ACD26A}" sibTransId="{25AC41A0-0576-4B89-A86A-3FE471F28D3F}"/>
    <dgm:cxn modelId="{C259DFEA-D9A3-4046-B94D-A809B03A9B7E}" srcId="{94A77C5D-D975-4D2F-9DC8-89F07971E891}" destId="{281EAFEE-5D04-487C-BC82-79315D5973E3}" srcOrd="3" destOrd="0" parTransId="{9521CD16-3B63-480D-9055-EC5027798390}" sibTransId="{81326477-FD89-4AE7-87FC-77F96E7398BE}"/>
    <dgm:cxn modelId="{348C8379-CB1D-4446-9B5B-97E8C55D109E}" type="presOf" srcId="{281EAFEE-5D04-487C-BC82-79315D5973E3}" destId="{93C25CE2-BEF5-42B5-8B5F-ECFCC2302217}" srcOrd="0" destOrd="0" presId="urn:microsoft.com/office/officeart/2005/8/layout/radial3"/>
    <dgm:cxn modelId="{B0FB2AC7-A738-43A2-B81D-4516E82131D4}" type="presOf" srcId="{94A77C5D-D975-4D2F-9DC8-89F07971E891}" destId="{ECA198FD-3EBE-4904-A5C5-71492108CE68}" srcOrd="0" destOrd="0" presId="urn:microsoft.com/office/officeart/2005/8/layout/radial3"/>
    <dgm:cxn modelId="{040C874A-3B50-4BF1-BE74-17F2D1C4DB3B}" srcId="{94A77C5D-D975-4D2F-9DC8-89F07971E891}" destId="{CEE10786-DC3E-4115-8107-F736546574ED}" srcOrd="1" destOrd="0" parTransId="{98262C39-E796-4A89-8597-EC680F0A26B8}" sibTransId="{0878EE4F-8C79-43FC-981E-CE6EE13B1105}"/>
    <dgm:cxn modelId="{8FF9E635-4196-49E4-B005-F358BF62D75A}" srcId="{94A77C5D-D975-4D2F-9DC8-89F07971E891}" destId="{5CA5233D-D34B-4693-9B2C-5C1D4722E20D}" srcOrd="0" destOrd="0" parTransId="{4F248E61-99E2-4C82-A8FA-FB55564B7FE8}" sibTransId="{E1644127-EAF9-4411-BEF5-D39FACDCCC54}"/>
    <dgm:cxn modelId="{85364F01-9885-43B6-971C-A0042378C1FD}" type="presOf" srcId="{5CA5233D-D34B-4693-9B2C-5C1D4722E20D}" destId="{997EF094-8C53-4F49-9BB2-AFBAC5D213E9}" srcOrd="0" destOrd="0" presId="urn:microsoft.com/office/officeart/2005/8/layout/radial3"/>
    <dgm:cxn modelId="{5E64E53E-4C0C-4B99-89A7-290DCF56549F}" type="presOf" srcId="{06B9617E-C7EF-4980-95E5-68745C5D666E}" destId="{24A4B396-E3BE-4A33-82C1-1A40D72EABA3}" srcOrd="0" destOrd="0" presId="urn:microsoft.com/office/officeart/2005/8/layout/radial3"/>
    <dgm:cxn modelId="{071613B4-5DA7-4E85-9C3D-E315B14A4ACD}" srcId="{94A77C5D-D975-4D2F-9DC8-89F07971E891}" destId="{031D2291-42FB-469A-A6A0-6BB930D5C8EF}" srcOrd="2" destOrd="0" parTransId="{D5A162EA-0C15-4DE5-A600-4D394605FC50}" sibTransId="{B21952CA-8BFA-47F8-9432-74763A30C9F3}"/>
    <dgm:cxn modelId="{64AE9C14-877C-4066-B903-3B81D96E7A40}" type="presOf" srcId="{CEE10786-DC3E-4115-8107-F736546574ED}" destId="{AF76E5AB-0E4C-43F9-A36A-9997BEA698E6}" srcOrd="0" destOrd="0" presId="urn:microsoft.com/office/officeart/2005/8/layout/radial3"/>
    <dgm:cxn modelId="{7E6E32D8-B904-4637-8494-E8236AC40CFF}" type="presParOf" srcId="{24A4B396-E3BE-4A33-82C1-1A40D72EABA3}" destId="{7CF4DFBC-52A8-4073-909F-22FF76EE505A}" srcOrd="0" destOrd="0" presId="urn:microsoft.com/office/officeart/2005/8/layout/radial3"/>
    <dgm:cxn modelId="{13E0C5D6-8D6B-4E48-927B-BB1EB04B3349}" type="presParOf" srcId="{7CF4DFBC-52A8-4073-909F-22FF76EE505A}" destId="{ECA198FD-3EBE-4904-A5C5-71492108CE68}" srcOrd="0" destOrd="0" presId="urn:microsoft.com/office/officeart/2005/8/layout/radial3"/>
    <dgm:cxn modelId="{889E10D7-D5AC-4763-9272-D2D461CD642A}" type="presParOf" srcId="{7CF4DFBC-52A8-4073-909F-22FF76EE505A}" destId="{997EF094-8C53-4F49-9BB2-AFBAC5D213E9}" srcOrd="1" destOrd="0" presId="urn:microsoft.com/office/officeart/2005/8/layout/radial3"/>
    <dgm:cxn modelId="{B32FBE66-BD93-47EE-B6BE-BCEB482BC6F8}" type="presParOf" srcId="{7CF4DFBC-52A8-4073-909F-22FF76EE505A}" destId="{AF76E5AB-0E4C-43F9-A36A-9997BEA698E6}" srcOrd="2" destOrd="0" presId="urn:microsoft.com/office/officeart/2005/8/layout/radial3"/>
    <dgm:cxn modelId="{71AEE7DC-6002-47F0-B3E0-A32B641173A9}" type="presParOf" srcId="{7CF4DFBC-52A8-4073-909F-22FF76EE505A}" destId="{350077CC-907B-408D-87C2-77871B740648}" srcOrd="3" destOrd="0" presId="urn:microsoft.com/office/officeart/2005/8/layout/radial3"/>
    <dgm:cxn modelId="{469120C2-080D-431E-8DBD-3E2AA571AD14}" type="presParOf" srcId="{7CF4DFBC-52A8-4073-909F-22FF76EE505A}" destId="{93C25CE2-BEF5-42B5-8B5F-ECFCC2302217}"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6B9617E-C7EF-4980-95E5-68745C5D666E}" type="doc">
      <dgm:prSet loTypeId="urn:microsoft.com/office/officeart/2005/8/layout/radial3" loCatId="cycle" qsTypeId="urn:microsoft.com/office/officeart/2005/8/quickstyle/simple1" qsCatId="simple" csTypeId="urn:microsoft.com/office/officeart/2005/8/colors/colorful2" csCatId="colorful" phldr="1"/>
      <dgm:spPr/>
      <dgm:t>
        <a:bodyPr/>
        <a:lstStyle/>
        <a:p>
          <a:endParaRPr lang="en-US"/>
        </a:p>
      </dgm:t>
    </dgm:pt>
    <dgm:pt modelId="{94A77C5D-D975-4D2F-9DC8-89F07971E891}">
      <dgm:prSet phldrT="[Text]"/>
      <dgm:spPr/>
      <dgm:t>
        <a:bodyPr/>
        <a:lstStyle/>
        <a:p>
          <a:r>
            <a:rPr lang="en-US" dirty="0" smtClean="0"/>
            <a:t>HR requirement</a:t>
          </a:r>
          <a:endParaRPr lang="en-US" dirty="0"/>
        </a:p>
      </dgm:t>
    </dgm:pt>
    <dgm:pt modelId="{99B8E3D5-5998-47D1-A62C-602463ACD26A}" type="parTrans" cxnId="{0A1200A3-E6EC-43AC-A074-B59B261D58E9}">
      <dgm:prSet/>
      <dgm:spPr/>
      <dgm:t>
        <a:bodyPr/>
        <a:lstStyle/>
        <a:p>
          <a:endParaRPr lang="en-US"/>
        </a:p>
      </dgm:t>
    </dgm:pt>
    <dgm:pt modelId="{25AC41A0-0576-4B89-A86A-3FE471F28D3F}" type="sibTrans" cxnId="{0A1200A3-E6EC-43AC-A074-B59B261D58E9}">
      <dgm:prSet/>
      <dgm:spPr/>
      <dgm:t>
        <a:bodyPr/>
        <a:lstStyle/>
        <a:p>
          <a:endParaRPr lang="en-US"/>
        </a:p>
      </dgm:t>
    </dgm:pt>
    <dgm:pt modelId="{5CA5233D-D34B-4693-9B2C-5C1D4722E20D}">
      <dgm:prSet phldrT="[Text]"/>
      <dgm:spPr/>
      <dgm:t>
        <a:bodyPr/>
        <a:lstStyle/>
        <a:p>
          <a:r>
            <a:rPr lang="en-US" dirty="0" smtClean="0"/>
            <a:t>Laboratory professionals</a:t>
          </a:r>
          <a:endParaRPr lang="en-US" dirty="0"/>
        </a:p>
      </dgm:t>
    </dgm:pt>
    <dgm:pt modelId="{4F248E61-99E2-4C82-A8FA-FB55564B7FE8}" type="parTrans" cxnId="{8FF9E635-4196-49E4-B005-F358BF62D75A}">
      <dgm:prSet/>
      <dgm:spPr/>
      <dgm:t>
        <a:bodyPr/>
        <a:lstStyle/>
        <a:p>
          <a:endParaRPr lang="en-US"/>
        </a:p>
      </dgm:t>
    </dgm:pt>
    <dgm:pt modelId="{E1644127-EAF9-4411-BEF5-D39FACDCCC54}" type="sibTrans" cxnId="{8FF9E635-4196-49E4-B005-F358BF62D75A}">
      <dgm:prSet/>
      <dgm:spPr/>
      <dgm:t>
        <a:bodyPr/>
        <a:lstStyle/>
        <a:p>
          <a:endParaRPr lang="en-US"/>
        </a:p>
      </dgm:t>
    </dgm:pt>
    <dgm:pt modelId="{CEE10786-DC3E-4115-8107-F736546574ED}">
      <dgm:prSet phldrT="[Text]"/>
      <dgm:spPr/>
      <dgm:t>
        <a:bodyPr/>
        <a:lstStyle/>
        <a:p>
          <a:r>
            <a:rPr lang="en-US" dirty="0" smtClean="0"/>
            <a:t>Auditors</a:t>
          </a:r>
          <a:endParaRPr lang="en-US" dirty="0"/>
        </a:p>
      </dgm:t>
    </dgm:pt>
    <dgm:pt modelId="{98262C39-E796-4A89-8597-EC680F0A26B8}" type="parTrans" cxnId="{040C874A-3B50-4BF1-BE74-17F2D1C4DB3B}">
      <dgm:prSet/>
      <dgm:spPr/>
      <dgm:t>
        <a:bodyPr/>
        <a:lstStyle/>
        <a:p>
          <a:endParaRPr lang="en-US"/>
        </a:p>
      </dgm:t>
    </dgm:pt>
    <dgm:pt modelId="{0878EE4F-8C79-43FC-981E-CE6EE13B1105}" type="sibTrans" cxnId="{040C874A-3B50-4BF1-BE74-17F2D1C4DB3B}">
      <dgm:prSet/>
      <dgm:spPr/>
      <dgm:t>
        <a:bodyPr/>
        <a:lstStyle/>
        <a:p>
          <a:endParaRPr lang="en-US"/>
        </a:p>
      </dgm:t>
    </dgm:pt>
    <dgm:pt modelId="{031D2291-42FB-469A-A6A0-6BB930D5C8EF}">
      <dgm:prSet phldrT="[Text]"/>
      <dgm:spPr/>
      <dgm:t>
        <a:bodyPr/>
        <a:lstStyle/>
        <a:p>
          <a:r>
            <a:rPr lang="en-US" dirty="0" smtClean="0"/>
            <a:t>FBOs</a:t>
          </a:r>
          <a:endParaRPr lang="en-US" dirty="0"/>
        </a:p>
      </dgm:t>
    </dgm:pt>
    <dgm:pt modelId="{D5A162EA-0C15-4DE5-A600-4D394605FC50}" type="parTrans" cxnId="{071613B4-5DA7-4E85-9C3D-E315B14A4ACD}">
      <dgm:prSet/>
      <dgm:spPr/>
      <dgm:t>
        <a:bodyPr/>
        <a:lstStyle/>
        <a:p>
          <a:endParaRPr lang="en-US"/>
        </a:p>
      </dgm:t>
    </dgm:pt>
    <dgm:pt modelId="{B21952CA-8BFA-47F8-9432-74763A30C9F3}" type="sibTrans" cxnId="{071613B4-5DA7-4E85-9C3D-E315B14A4ACD}">
      <dgm:prSet/>
      <dgm:spPr/>
      <dgm:t>
        <a:bodyPr/>
        <a:lstStyle/>
        <a:p>
          <a:endParaRPr lang="en-US"/>
        </a:p>
      </dgm:t>
    </dgm:pt>
    <dgm:pt modelId="{281EAFEE-5D04-487C-BC82-79315D5973E3}">
      <dgm:prSet phldrT="[Text]"/>
      <dgm:spPr/>
      <dgm:t>
        <a:bodyPr/>
        <a:lstStyle/>
        <a:p>
          <a:r>
            <a:rPr lang="en-US" dirty="0" smtClean="0"/>
            <a:t>Regulators</a:t>
          </a:r>
          <a:endParaRPr lang="en-US" dirty="0"/>
        </a:p>
      </dgm:t>
    </dgm:pt>
    <dgm:pt modelId="{9521CD16-3B63-480D-9055-EC5027798390}" type="parTrans" cxnId="{C259DFEA-D9A3-4046-B94D-A809B03A9B7E}">
      <dgm:prSet/>
      <dgm:spPr/>
      <dgm:t>
        <a:bodyPr/>
        <a:lstStyle/>
        <a:p>
          <a:endParaRPr lang="en-US"/>
        </a:p>
      </dgm:t>
    </dgm:pt>
    <dgm:pt modelId="{81326477-FD89-4AE7-87FC-77F96E7398BE}" type="sibTrans" cxnId="{C259DFEA-D9A3-4046-B94D-A809B03A9B7E}">
      <dgm:prSet/>
      <dgm:spPr/>
      <dgm:t>
        <a:bodyPr/>
        <a:lstStyle/>
        <a:p>
          <a:endParaRPr lang="en-US"/>
        </a:p>
      </dgm:t>
    </dgm:pt>
    <dgm:pt modelId="{24A4B396-E3BE-4A33-82C1-1A40D72EABA3}" type="pres">
      <dgm:prSet presAssocID="{06B9617E-C7EF-4980-95E5-68745C5D666E}" presName="composite" presStyleCnt="0">
        <dgm:presLayoutVars>
          <dgm:chMax val="1"/>
          <dgm:dir/>
          <dgm:resizeHandles val="exact"/>
        </dgm:presLayoutVars>
      </dgm:prSet>
      <dgm:spPr/>
      <dgm:t>
        <a:bodyPr/>
        <a:lstStyle/>
        <a:p>
          <a:endParaRPr lang="en-US"/>
        </a:p>
      </dgm:t>
    </dgm:pt>
    <dgm:pt modelId="{7CF4DFBC-52A8-4073-909F-22FF76EE505A}" type="pres">
      <dgm:prSet presAssocID="{06B9617E-C7EF-4980-95E5-68745C5D666E}" presName="radial" presStyleCnt="0">
        <dgm:presLayoutVars>
          <dgm:animLvl val="ctr"/>
        </dgm:presLayoutVars>
      </dgm:prSet>
      <dgm:spPr/>
    </dgm:pt>
    <dgm:pt modelId="{ECA198FD-3EBE-4904-A5C5-71492108CE68}" type="pres">
      <dgm:prSet presAssocID="{94A77C5D-D975-4D2F-9DC8-89F07971E891}" presName="centerShape" presStyleLbl="vennNode1" presStyleIdx="0" presStyleCnt="5" custScaleX="86535" custScaleY="88338"/>
      <dgm:spPr/>
      <dgm:t>
        <a:bodyPr/>
        <a:lstStyle/>
        <a:p>
          <a:endParaRPr lang="en-US"/>
        </a:p>
      </dgm:t>
    </dgm:pt>
    <dgm:pt modelId="{997EF094-8C53-4F49-9BB2-AFBAC5D213E9}" type="pres">
      <dgm:prSet presAssocID="{5CA5233D-D34B-4693-9B2C-5C1D4722E20D}" presName="node" presStyleLbl="vennNode1" presStyleIdx="1" presStyleCnt="5" custScaleX="129803" custScaleY="129803">
        <dgm:presLayoutVars>
          <dgm:bulletEnabled val="1"/>
        </dgm:presLayoutVars>
      </dgm:prSet>
      <dgm:spPr/>
      <dgm:t>
        <a:bodyPr/>
        <a:lstStyle/>
        <a:p>
          <a:endParaRPr lang="en-US"/>
        </a:p>
      </dgm:t>
    </dgm:pt>
    <dgm:pt modelId="{AF76E5AB-0E4C-43F9-A36A-9997BEA698E6}" type="pres">
      <dgm:prSet presAssocID="{CEE10786-DC3E-4115-8107-F736546574ED}" presName="node" presStyleLbl="vennNode1" presStyleIdx="2" presStyleCnt="5" custScaleX="129803" custScaleY="129803">
        <dgm:presLayoutVars>
          <dgm:bulletEnabled val="1"/>
        </dgm:presLayoutVars>
      </dgm:prSet>
      <dgm:spPr/>
      <dgm:t>
        <a:bodyPr/>
        <a:lstStyle/>
        <a:p>
          <a:endParaRPr lang="en-US"/>
        </a:p>
      </dgm:t>
    </dgm:pt>
    <dgm:pt modelId="{350077CC-907B-408D-87C2-77871B740648}" type="pres">
      <dgm:prSet presAssocID="{031D2291-42FB-469A-A6A0-6BB930D5C8EF}" presName="node" presStyleLbl="vennNode1" presStyleIdx="3" presStyleCnt="5" custScaleX="129803" custScaleY="129803">
        <dgm:presLayoutVars>
          <dgm:bulletEnabled val="1"/>
        </dgm:presLayoutVars>
      </dgm:prSet>
      <dgm:spPr/>
      <dgm:t>
        <a:bodyPr/>
        <a:lstStyle/>
        <a:p>
          <a:endParaRPr lang="en-US"/>
        </a:p>
      </dgm:t>
    </dgm:pt>
    <dgm:pt modelId="{93C25CE2-BEF5-42B5-8B5F-ECFCC2302217}" type="pres">
      <dgm:prSet presAssocID="{281EAFEE-5D04-487C-BC82-79315D5973E3}" presName="node" presStyleLbl="vennNode1" presStyleIdx="4" presStyleCnt="5" custScaleX="129803" custScaleY="129803">
        <dgm:presLayoutVars>
          <dgm:bulletEnabled val="1"/>
        </dgm:presLayoutVars>
      </dgm:prSet>
      <dgm:spPr/>
      <dgm:t>
        <a:bodyPr/>
        <a:lstStyle/>
        <a:p>
          <a:endParaRPr lang="en-US"/>
        </a:p>
      </dgm:t>
    </dgm:pt>
  </dgm:ptLst>
  <dgm:cxnLst>
    <dgm:cxn modelId="{0A1200A3-E6EC-43AC-A074-B59B261D58E9}" srcId="{06B9617E-C7EF-4980-95E5-68745C5D666E}" destId="{94A77C5D-D975-4D2F-9DC8-89F07971E891}" srcOrd="0" destOrd="0" parTransId="{99B8E3D5-5998-47D1-A62C-602463ACD26A}" sibTransId="{25AC41A0-0576-4B89-A86A-3FE471F28D3F}"/>
    <dgm:cxn modelId="{A20C7F71-FA30-4FC8-B472-82A36F83EE76}" type="presOf" srcId="{06B9617E-C7EF-4980-95E5-68745C5D666E}" destId="{24A4B396-E3BE-4A33-82C1-1A40D72EABA3}" srcOrd="0" destOrd="0" presId="urn:microsoft.com/office/officeart/2005/8/layout/radial3"/>
    <dgm:cxn modelId="{F56DA25A-DE11-4CD2-9CBB-4D5875CE5FF2}" type="presOf" srcId="{281EAFEE-5D04-487C-BC82-79315D5973E3}" destId="{93C25CE2-BEF5-42B5-8B5F-ECFCC2302217}" srcOrd="0" destOrd="0" presId="urn:microsoft.com/office/officeart/2005/8/layout/radial3"/>
    <dgm:cxn modelId="{C259DFEA-D9A3-4046-B94D-A809B03A9B7E}" srcId="{94A77C5D-D975-4D2F-9DC8-89F07971E891}" destId="{281EAFEE-5D04-487C-BC82-79315D5973E3}" srcOrd="3" destOrd="0" parTransId="{9521CD16-3B63-480D-9055-EC5027798390}" sibTransId="{81326477-FD89-4AE7-87FC-77F96E7398BE}"/>
    <dgm:cxn modelId="{E55E8520-917C-47B7-84E4-6818AF91C30C}" type="presOf" srcId="{CEE10786-DC3E-4115-8107-F736546574ED}" destId="{AF76E5AB-0E4C-43F9-A36A-9997BEA698E6}" srcOrd="0" destOrd="0" presId="urn:microsoft.com/office/officeart/2005/8/layout/radial3"/>
    <dgm:cxn modelId="{2B017E2A-A904-44E1-98ED-4C73CDA9F6B6}" type="presOf" srcId="{5CA5233D-D34B-4693-9B2C-5C1D4722E20D}" destId="{997EF094-8C53-4F49-9BB2-AFBAC5D213E9}" srcOrd="0" destOrd="0" presId="urn:microsoft.com/office/officeart/2005/8/layout/radial3"/>
    <dgm:cxn modelId="{040C874A-3B50-4BF1-BE74-17F2D1C4DB3B}" srcId="{94A77C5D-D975-4D2F-9DC8-89F07971E891}" destId="{CEE10786-DC3E-4115-8107-F736546574ED}" srcOrd="1" destOrd="0" parTransId="{98262C39-E796-4A89-8597-EC680F0A26B8}" sibTransId="{0878EE4F-8C79-43FC-981E-CE6EE13B1105}"/>
    <dgm:cxn modelId="{8FF9E635-4196-49E4-B005-F358BF62D75A}" srcId="{94A77C5D-D975-4D2F-9DC8-89F07971E891}" destId="{5CA5233D-D34B-4693-9B2C-5C1D4722E20D}" srcOrd="0" destOrd="0" parTransId="{4F248E61-99E2-4C82-A8FA-FB55564B7FE8}" sibTransId="{E1644127-EAF9-4411-BEF5-D39FACDCCC54}"/>
    <dgm:cxn modelId="{C11458B8-CF4E-42CC-A878-CC1547DFA48C}" type="presOf" srcId="{94A77C5D-D975-4D2F-9DC8-89F07971E891}" destId="{ECA198FD-3EBE-4904-A5C5-71492108CE68}" srcOrd="0" destOrd="0" presId="urn:microsoft.com/office/officeart/2005/8/layout/radial3"/>
    <dgm:cxn modelId="{6128AEB5-8153-49E4-BA2C-7BB570D97234}" type="presOf" srcId="{031D2291-42FB-469A-A6A0-6BB930D5C8EF}" destId="{350077CC-907B-408D-87C2-77871B740648}" srcOrd="0" destOrd="0" presId="urn:microsoft.com/office/officeart/2005/8/layout/radial3"/>
    <dgm:cxn modelId="{071613B4-5DA7-4E85-9C3D-E315B14A4ACD}" srcId="{94A77C5D-D975-4D2F-9DC8-89F07971E891}" destId="{031D2291-42FB-469A-A6A0-6BB930D5C8EF}" srcOrd="2" destOrd="0" parTransId="{D5A162EA-0C15-4DE5-A600-4D394605FC50}" sibTransId="{B21952CA-8BFA-47F8-9432-74763A30C9F3}"/>
    <dgm:cxn modelId="{35C6B42A-2F2F-4E50-8A7E-579BEAEEAF6F}" type="presParOf" srcId="{24A4B396-E3BE-4A33-82C1-1A40D72EABA3}" destId="{7CF4DFBC-52A8-4073-909F-22FF76EE505A}" srcOrd="0" destOrd="0" presId="urn:microsoft.com/office/officeart/2005/8/layout/radial3"/>
    <dgm:cxn modelId="{AF0F80D1-FADA-4984-8080-EB3D16087CBF}" type="presParOf" srcId="{7CF4DFBC-52A8-4073-909F-22FF76EE505A}" destId="{ECA198FD-3EBE-4904-A5C5-71492108CE68}" srcOrd="0" destOrd="0" presId="urn:microsoft.com/office/officeart/2005/8/layout/radial3"/>
    <dgm:cxn modelId="{F6D5591D-26B1-4596-A171-8BA2FFC93D3C}" type="presParOf" srcId="{7CF4DFBC-52A8-4073-909F-22FF76EE505A}" destId="{997EF094-8C53-4F49-9BB2-AFBAC5D213E9}" srcOrd="1" destOrd="0" presId="urn:microsoft.com/office/officeart/2005/8/layout/radial3"/>
    <dgm:cxn modelId="{6444E9C9-DA83-495E-A1F0-73663D6AE491}" type="presParOf" srcId="{7CF4DFBC-52A8-4073-909F-22FF76EE505A}" destId="{AF76E5AB-0E4C-43F9-A36A-9997BEA698E6}" srcOrd="2" destOrd="0" presId="urn:microsoft.com/office/officeart/2005/8/layout/radial3"/>
    <dgm:cxn modelId="{ED8C6394-80DA-4516-A9C6-D3D998834225}" type="presParOf" srcId="{7CF4DFBC-52A8-4073-909F-22FF76EE505A}" destId="{350077CC-907B-408D-87C2-77871B740648}" srcOrd="3" destOrd="0" presId="urn:microsoft.com/office/officeart/2005/8/layout/radial3"/>
    <dgm:cxn modelId="{75C540B0-B309-46CC-9CF5-EE087AEE4FD5}" type="presParOf" srcId="{7CF4DFBC-52A8-4073-909F-22FF76EE505A}" destId="{93C25CE2-BEF5-42B5-8B5F-ECFCC2302217}"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75F901-BCA9-4865-804B-C8203575D8E7}">
      <dsp:nvSpPr>
        <dsp:cNvPr id="0" name=""/>
        <dsp:cNvSpPr/>
      </dsp:nvSpPr>
      <dsp:spPr>
        <a:xfrm>
          <a:off x="2627644" y="2282"/>
          <a:ext cx="1374111" cy="1374111"/>
        </a:xfrm>
        <a:prstGeom prst="downArrow">
          <a:avLst>
            <a:gd name="adj1" fmla="val 50000"/>
            <a:gd name="adj2" fmla="val 35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Drug residues </a:t>
          </a:r>
          <a:endParaRPr lang="en-US" sz="1600" kern="1200" dirty="0"/>
        </a:p>
      </dsp:txBody>
      <dsp:txXfrm>
        <a:off x="2971172" y="2282"/>
        <a:ext cx="687055" cy="1133642"/>
      </dsp:txXfrm>
    </dsp:sp>
    <dsp:sp modelId="{45661955-26C1-42DA-8840-456CD1B91E02}">
      <dsp:nvSpPr>
        <dsp:cNvPr id="0" name=""/>
        <dsp:cNvSpPr/>
      </dsp:nvSpPr>
      <dsp:spPr>
        <a:xfrm rot="3085714">
          <a:off x="4088552" y="705819"/>
          <a:ext cx="1374111" cy="1374111"/>
        </a:xfrm>
        <a:prstGeom prst="downArrow">
          <a:avLst>
            <a:gd name="adj1" fmla="val 50000"/>
            <a:gd name="adj2" fmla="val 35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GMO</a:t>
          </a:r>
          <a:endParaRPr lang="en-US" sz="2000" kern="1200" dirty="0"/>
        </a:p>
      </dsp:txBody>
      <dsp:txXfrm rot="-5400000">
        <a:off x="4302790" y="974382"/>
        <a:ext cx="1133642" cy="687055"/>
      </dsp:txXfrm>
    </dsp:sp>
    <dsp:sp modelId="{75D793B5-D3FE-401D-993A-4B71E414E11A}">
      <dsp:nvSpPr>
        <dsp:cNvPr id="0" name=""/>
        <dsp:cNvSpPr/>
      </dsp:nvSpPr>
      <dsp:spPr>
        <a:xfrm rot="6171429">
          <a:off x="4449367" y="2286651"/>
          <a:ext cx="1374111" cy="1374111"/>
        </a:xfrm>
        <a:prstGeom prst="downArrow">
          <a:avLst>
            <a:gd name="adj1" fmla="val 50000"/>
            <a:gd name="adj2" fmla="val 35000"/>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Allergens</a:t>
          </a:r>
          <a:endParaRPr lang="en-US" sz="1600" kern="1200" dirty="0"/>
        </a:p>
      </dsp:txBody>
      <dsp:txXfrm rot="-5400000">
        <a:off x="4686822" y="2656933"/>
        <a:ext cx="1133642" cy="687055"/>
      </dsp:txXfrm>
    </dsp:sp>
    <dsp:sp modelId="{75261FF2-34D3-4CF0-95A6-85C36A24B83A}">
      <dsp:nvSpPr>
        <dsp:cNvPr id="0" name=""/>
        <dsp:cNvSpPr/>
      </dsp:nvSpPr>
      <dsp:spPr>
        <a:xfrm rot="9257143">
          <a:off x="3438387" y="3554380"/>
          <a:ext cx="1374111" cy="1374111"/>
        </a:xfrm>
        <a:prstGeom prst="downArrow">
          <a:avLst>
            <a:gd name="adj1" fmla="val 50000"/>
            <a:gd name="adj2" fmla="val 35000"/>
          </a:avLst>
        </a:prstGeom>
        <a:solidFill>
          <a:schemeClr val="accent5">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Sanitation /quality </a:t>
          </a:r>
          <a:endParaRPr lang="en-US" sz="1600" kern="1200" dirty="0"/>
        </a:p>
      </dsp:txBody>
      <dsp:txXfrm rot="10800000">
        <a:off x="3834083" y="3782942"/>
        <a:ext cx="687055" cy="1133642"/>
      </dsp:txXfrm>
    </dsp:sp>
    <dsp:sp modelId="{89D3290C-1209-4B6F-B83F-0FE81F4A5DBC}">
      <dsp:nvSpPr>
        <dsp:cNvPr id="0" name=""/>
        <dsp:cNvSpPr/>
      </dsp:nvSpPr>
      <dsp:spPr>
        <a:xfrm rot="12342857">
          <a:off x="1816901" y="3554380"/>
          <a:ext cx="1374111" cy="1374111"/>
        </a:xfrm>
        <a:prstGeom prst="downArrow">
          <a:avLst>
            <a:gd name="adj1" fmla="val 50000"/>
            <a:gd name="adj2" fmla="val 35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smtClean="0"/>
            <a:t>Plant diseases </a:t>
          </a:r>
          <a:endParaRPr lang="en-US" sz="1600" kern="1200" dirty="0"/>
        </a:p>
      </dsp:txBody>
      <dsp:txXfrm rot="10800000">
        <a:off x="2108261" y="3782942"/>
        <a:ext cx="687055" cy="1133642"/>
      </dsp:txXfrm>
    </dsp:sp>
    <dsp:sp modelId="{DEA5AACA-C221-4EF9-B74E-F235EE1160C2}">
      <dsp:nvSpPr>
        <dsp:cNvPr id="0" name=""/>
        <dsp:cNvSpPr/>
      </dsp:nvSpPr>
      <dsp:spPr>
        <a:xfrm rot="15428571">
          <a:off x="805920" y="2286651"/>
          <a:ext cx="1374111" cy="1374111"/>
        </a:xfrm>
        <a:prstGeom prst="downArrow">
          <a:avLst>
            <a:gd name="adj1" fmla="val 50000"/>
            <a:gd name="adj2" fmla="val 35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err="1" smtClean="0"/>
            <a:t>Mycotoxins</a:t>
          </a:r>
          <a:r>
            <a:rPr lang="en-US" sz="1400" kern="1200" dirty="0" smtClean="0"/>
            <a:t> </a:t>
          </a:r>
          <a:endParaRPr lang="en-US" sz="1400" kern="1200" dirty="0"/>
        </a:p>
      </dsp:txBody>
      <dsp:txXfrm rot="5400000">
        <a:off x="808935" y="2656933"/>
        <a:ext cx="1133642" cy="687055"/>
      </dsp:txXfrm>
    </dsp:sp>
    <dsp:sp modelId="{622B004C-DF38-458F-824D-82070BADF772}">
      <dsp:nvSpPr>
        <dsp:cNvPr id="0" name=""/>
        <dsp:cNvSpPr/>
      </dsp:nvSpPr>
      <dsp:spPr>
        <a:xfrm rot="18514286">
          <a:off x="1166735" y="705819"/>
          <a:ext cx="1374111" cy="1374111"/>
        </a:xfrm>
        <a:prstGeom prst="downArrow">
          <a:avLst>
            <a:gd name="adj1" fmla="val 50000"/>
            <a:gd name="adj2" fmla="val 35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Food born bacteria </a:t>
          </a:r>
          <a:endParaRPr lang="en-US" sz="1400" kern="1200" dirty="0"/>
        </a:p>
      </dsp:txBody>
      <dsp:txXfrm rot="5400000">
        <a:off x="1192967" y="974382"/>
        <a:ext cx="1133642" cy="687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03C930-C390-43C8-BA22-6D32A216EB00}">
      <dsp:nvSpPr>
        <dsp:cNvPr id="0" name=""/>
        <dsp:cNvSpPr/>
      </dsp:nvSpPr>
      <dsp:spPr>
        <a:xfrm>
          <a:off x="0" y="0"/>
          <a:ext cx="5221985" cy="914400"/>
        </a:xfrm>
        <a:prstGeom prst="roundRect">
          <a:avLst>
            <a:gd name="adj" fmla="val 10000"/>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IN" sz="1700" b="1" kern="1200" dirty="0" smtClean="0"/>
            <a:t>Food Safety and Standards Act ,2006 - passed by Indian Parliament and notified on 24th August, 2006</a:t>
          </a:r>
          <a:endParaRPr lang="en-US" sz="1700" b="1" kern="1200" dirty="0"/>
        </a:p>
      </dsp:txBody>
      <dsp:txXfrm>
        <a:off x="26782" y="26782"/>
        <a:ext cx="4128291" cy="860836"/>
      </dsp:txXfrm>
    </dsp:sp>
    <dsp:sp modelId="{C8B63DBE-0374-4762-A5D3-CCEBC927FC17}">
      <dsp:nvSpPr>
        <dsp:cNvPr id="0" name=""/>
        <dsp:cNvSpPr/>
      </dsp:nvSpPr>
      <dsp:spPr>
        <a:xfrm>
          <a:off x="389953" y="1041400"/>
          <a:ext cx="5221985" cy="914400"/>
        </a:xfrm>
        <a:prstGeom prst="roundRect">
          <a:avLst>
            <a:gd name="adj" fmla="val 10000"/>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IN" sz="1700" b="1" kern="1200" dirty="0" smtClean="0"/>
            <a:t>Authority Established- in Sept, 2008</a:t>
          </a:r>
          <a:endParaRPr lang="en-US" sz="1700" b="1" kern="1200" dirty="0"/>
        </a:p>
      </dsp:txBody>
      <dsp:txXfrm>
        <a:off x="416735" y="1068182"/>
        <a:ext cx="4184108" cy="860836"/>
      </dsp:txXfrm>
    </dsp:sp>
    <dsp:sp modelId="{11683246-C040-4A47-B71F-585FE1E570A9}">
      <dsp:nvSpPr>
        <dsp:cNvPr id="0" name=""/>
        <dsp:cNvSpPr/>
      </dsp:nvSpPr>
      <dsp:spPr>
        <a:xfrm>
          <a:off x="779907" y="2082800"/>
          <a:ext cx="5221985" cy="914400"/>
        </a:xfrm>
        <a:prstGeom prst="roundRect">
          <a:avLst>
            <a:gd name="adj" fmla="val 10000"/>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IN" sz="1700" b="1" kern="1200" dirty="0" smtClean="0"/>
            <a:t>FSS Regulations Notified -3</a:t>
          </a:r>
          <a:r>
            <a:rPr lang="en-IN" sz="1700" b="1" kern="1200" baseline="30000" dirty="0" smtClean="0"/>
            <a:t>rd</a:t>
          </a:r>
          <a:r>
            <a:rPr lang="en-IN" sz="1700" b="1" kern="1200" dirty="0" smtClean="0"/>
            <a:t> August, 2011 </a:t>
          </a:r>
          <a:endParaRPr lang="en-US" sz="1700" b="1" kern="1200" dirty="0"/>
        </a:p>
      </dsp:txBody>
      <dsp:txXfrm>
        <a:off x="806689" y="2109582"/>
        <a:ext cx="4184108" cy="860836"/>
      </dsp:txXfrm>
    </dsp:sp>
    <dsp:sp modelId="{D676BD65-2200-4C1F-9460-E0FE2CBB32E1}">
      <dsp:nvSpPr>
        <dsp:cNvPr id="0" name=""/>
        <dsp:cNvSpPr/>
      </dsp:nvSpPr>
      <dsp:spPr>
        <a:xfrm>
          <a:off x="1169860" y="3124200"/>
          <a:ext cx="5221985" cy="914400"/>
        </a:xfrm>
        <a:prstGeom prst="roundRect">
          <a:avLst>
            <a:gd name="adj" fmla="val 10000"/>
          </a:avLst>
        </a:prstGeom>
        <a:solidFill>
          <a:schemeClr val="accent5">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IN" sz="1700" b="1" kern="1200" smtClean="0"/>
            <a:t>New Act operationalised- 5</a:t>
          </a:r>
          <a:r>
            <a:rPr lang="en-IN" sz="1700" b="1" kern="1200" baseline="30000" smtClean="0"/>
            <a:t>th</a:t>
          </a:r>
          <a:r>
            <a:rPr lang="en-IN" sz="1700" b="1" kern="1200" smtClean="0"/>
            <a:t> August,2011</a:t>
          </a:r>
          <a:endParaRPr lang="en-IN" sz="1700" b="1" kern="1200" dirty="0"/>
        </a:p>
      </dsp:txBody>
      <dsp:txXfrm>
        <a:off x="1196642" y="3150982"/>
        <a:ext cx="4184108" cy="860836"/>
      </dsp:txXfrm>
    </dsp:sp>
    <dsp:sp modelId="{6E4AB3C4-E946-48B9-83D1-0CDCEACA410E}">
      <dsp:nvSpPr>
        <dsp:cNvPr id="0" name=""/>
        <dsp:cNvSpPr/>
      </dsp:nvSpPr>
      <dsp:spPr>
        <a:xfrm>
          <a:off x="1559814" y="4165600"/>
          <a:ext cx="5221985" cy="914400"/>
        </a:xfrm>
        <a:prstGeom prst="roundRect">
          <a:avLst>
            <a:gd name="adj" fmla="val 10000"/>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IN" sz="1700" b="1" kern="1200" dirty="0" smtClean="0"/>
            <a:t>All Food Business Operators in India to get Licensed/Registered with Food Safety Authority</a:t>
          </a:r>
          <a:endParaRPr lang="en-IN" sz="1700" b="1" kern="1200" dirty="0"/>
        </a:p>
      </dsp:txBody>
      <dsp:txXfrm>
        <a:off x="1586596" y="4192382"/>
        <a:ext cx="4184108" cy="860836"/>
      </dsp:txXfrm>
    </dsp:sp>
    <dsp:sp modelId="{9690C049-9D3B-4584-8D72-8BD27E9BBA6D}">
      <dsp:nvSpPr>
        <dsp:cNvPr id="0" name=""/>
        <dsp:cNvSpPr/>
      </dsp:nvSpPr>
      <dsp:spPr>
        <a:xfrm>
          <a:off x="4627626" y="668020"/>
          <a:ext cx="594360" cy="594360"/>
        </a:xfrm>
        <a:prstGeom prst="downArrow">
          <a:avLst>
            <a:gd name="adj1" fmla="val 55000"/>
            <a:gd name="adj2" fmla="val 45000"/>
          </a:avLst>
        </a:prstGeom>
        <a:solidFill>
          <a:schemeClr val="accent2">
            <a:tint val="40000"/>
            <a:alpha val="90000"/>
            <a:hueOff val="0"/>
            <a:satOff val="0"/>
            <a:lumOff val="0"/>
            <a:alphaOff val="0"/>
          </a:schemeClr>
        </a:solidFill>
        <a:ln w="48000" cap="flat" cmpd="thickThin"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b="1" kern="1200"/>
        </a:p>
      </dsp:txBody>
      <dsp:txXfrm>
        <a:off x="4761357" y="668020"/>
        <a:ext cx="326898" cy="447256"/>
      </dsp:txXfrm>
    </dsp:sp>
    <dsp:sp modelId="{E6ED8178-0D56-4901-A89D-C93AD6981FDF}">
      <dsp:nvSpPr>
        <dsp:cNvPr id="0" name=""/>
        <dsp:cNvSpPr/>
      </dsp:nvSpPr>
      <dsp:spPr>
        <a:xfrm>
          <a:off x="5017579" y="1709420"/>
          <a:ext cx="594360" cy="594360"/>
        </a:xfrm>
        <a:prstGeom prst="downArrow">
          <a:avLst>
            <a:gd name="adj1" fmla="val 55000"/>
            <a:gd name="adj2" fmla="val 45000"/>
          </a:avLst>
        </a:prstGeom>
        <a:solidFill>
          <a:schemeClr val="accent3">
            <a:tint val="40000"/>
            <a:alpha val="90000"/>
            <a:hueOff val="0"/>
            <a:satOff val="0"/>
            <a:lumOff val="0"/>
            <a:alphaOff val="0"/>
          </a:schemeClr>
        </a:solidFill>
        <a:ln w="48000" cap="flat" cmpd="thickThin"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b="1" kern="1200"/>
        </a:p>
      </dsp:txBody>
      <dsp:txXfrm>
        <a:off x="5151310" y="1709420"/>
        <a:ext cx="326898" cy="447256"/>
      </dsp:txXfrm>
    </dsp:sp>
    <dsp:sp modelId="{073EF786-31AA-4515-8603-C8E9051AD477}">
      <dsp:nvSpPr>
        <dsp:cNvPr id="0" name=""/>
        <dsp:cNvSpPr/>
      </dsp:nvSpPr>
      <dsp:spPr>
        <a:xfrm>
          <a:off x="5407533" y="2735580"/>
          <a:ext cx="594360" cy="594360"/>
        </a:xfrm>
        <a:prstGeom prst="downArrow">
          <a:avLst>
            <a:gd name="adj1" fmla="val 55000"/>
            <a:gd name="adj2" fmla="val 45000"/>
          </a:avLst>
        </a:prstGeom>
        <a:solidFill>
          <a:schemeClr val="accent4">
            <a:tint val="40000"/>
            <a:alpha val="90000"/>
            <a:hueOff val="0"/>
            <a:satOff val="0"/>
            <a:lumOff val="0"/>
            <a:alphaOff val="0"/>
          </a:schemeClr>
        </a:solidFill>
        <a:ln w="48000" cap="flat" cmpd="thickThin"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b="1" kern="1200"/>
        </a:p>
      </dsp:txBody>
      <dsp:txXfrm>
        <a:off x="5541264" y="2735580"/>
        <a:ext cx="326898" cy="447256"/>
      </dsp:txXfrm>
    </dsp:sp>
    <dsp:sp modelId="{1111F186-77C4-4722-AA73-FC4DD563C696}">
      <dsp:nvSpPr>
        <dsp:cNvPr id="0" name=""/>
        <dsp:cNvSpPr/>
      </dsp:nvSpPr>
      <dsp:spPr>
        <a:xfrm>
          <a:off x="5797486" y="3787140"/>
          <a:ext cx="594360" cy="594360"/>
        </a:xfrm>
        <a:prstGeom prst="downArrow">
          <a:avLst>
            <a:gd name="adj1" fmla="val 55000"/>
            <a:gd name="adj2" fmla="val 45000"/>
          </a:avLst>
        </a:prstGeom>
        <a:solidFill>
          <a:schemeClr val="accent5">
            <a:tint val="40000"/>
            <a:alpha val="90000"/>
            <a:hueOff val="0"/>
            <a:satOff val="0"/>
            <a:lumOff val="0"/>
            <a:alphaOff val="0"/>
          </a:schemeClr>
        </a:solidFill>
        <a:ln w="48000" cap="flat" cmpd="thickThin"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1200150">
            <a:lnSpc>
              <a:spcPct val="90000"/>
            </a:lnSpc>
            <a:spcBef>
              <a:spcPct val="0"/>
            </a:spcBef>
            <a:spcAft>
              <a:spcPct val="35000"/>
            </a:spcAft>
          </a:pPr>
          <a:endParaRPr lang="en-US" sz="2700" b="1" kern="1200"/>
        </a:p>
      </dsp:txBody>
      <dsp:txXfrm>
        <a:off x="5931217" y="3787140"/>
        <a:ext cx="326898" cy="4472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C5574-48A9-4705-A110-594DF9C55FFF}">
      <dsp:nvSpPr>
        <dsp:cNvPr id="0" name=""/>
        <dsp:cNvSpPr/>
      </dsp:nvSpPr>
      <dsp:spPr>
        <a:xfrm>
          <a:off x="1589782" y="1170682"/>
          <a:ext cx="2916435" cy="2916435"/>
        </a:xfrm>
        <a:prstGeom prst="ellipse">
          <a:avLst/>
        </a:prstGeom>
        <a:solidFill>
          <a:schemeClr val="accent2">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smtClean="0"/>
            <a:t>Food Safety </a:t>
          </a:r>
          <a:endParaRPr lang="en-US" sz="3600" kern="1200" dirty="0"/>
        </a:p>
      </dsp:txBody>
      <dsp:txXfrm>
        <a:off x="2016884" y="1597784"/>
        <a:ext cx="2062231" cy="2062231"/>
      </dsp:txXfrm>
    </dsp:sp>
    <dsp:sp modelId="{6E17DD6D-FF69-45C6-90FD-5A6C771EFCA1}">
      <dsp:nvSpPr>
        <dsp:cNvPr id="0" name=""/>
        <dsp:cNvSpPr/>
      </dsp:nvSpPr>
      <dsp:spPr>
        <a:xfrm>
          <a:off x="2318891" y="520"/>
          <a:ext cx="1458217" cy="1458217"/>
        </a:xfrm>
        <a:prstGeom prst="ellipse">
          <a:avLst/>
        </a:prstGeom>
        <a:solidFill>
          <a:schemeClr val="accent3">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b="1" kern="1200" dirty="0" smtClean="0"/>
            <a:t>Research institutes/ laboratories </a:t>
          </a:r>
          <a:endParaRPr lang="en-US" sz="1500" b="1" kern="1200" dirty="0"/>
        </a:p>
      </dsp:txBody>
      <dsp:txXfrm>
        <a:off x="2532442" y="214071"/>
        <a:ext cx="1031115" cy="1031115"/>
      </dsp:txXfrm>
    </dsp:sp>
    <dsp:sp modelId="{64E4F4D9-C135-4A99-B0E4-533E5BF297D4}">
      <dsp:nvSpPr>
        <dsp:cNvPr id="0" name=""/>
        <dsp:cNvSpPr/>
      </dsp:nvSpPr>
      <dsp:spPr>
        <a:xfrm>
          <a:off x="3963707" y="950155"/>
          <a:ext cx="1458217" cy="1458217"/>
        </a:xfrm>
        <a:prstGeom prst="ellipse">
          <a:avLst/>
        </a:prstGeom>
        <a:solidFill>
          <a:schemeClr val="accent4">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Industry </a:t>
          </a:r>
          <a:endParaRPr lang="en-US" sz="1400" b="1" kern="1200" dirty="0"/>
        </a:p>
      </dsp:txBody>
      <dsp:txXfrm>
        <a:off x="4177258" y="1163706"/>
        <a:ext cx="1031115" cy="1031115"/>
      </dsp:txXfrm>
    </dsp:sp>
    <dsp:sp modelId="{63B4DD2E-9EA1-4B84-8C3E-0C777BF0F86F}">
      <dsp:nvSpPr>
        <dsp:cNvPr id="0" name=""/>
        <dsp:cNvSpPr/>
      </dsp:nvSpPr>
      <dsp:spPr>
        <a:xfrm>
          <a:off x="3963707" y="2849426"/>
          <a:ext cx="1458217" cy="1458217"/>
        </a:xfrm>
        <a:prstGeom prst="ellipse">
          <a:avLst/>
        </a:prstGeom>
        <a:solidFill>
          <a:schemeClr val="accent5">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Farmers organizations</a:t>
          </a:r>
          <a:endParaRPr lang="en-US" sz="1300" b="1" kern="1200" dirty="0"/>
        </a:p>
      </dsp:txBody>
      <dsp:txXfrm>
        <a:off x="4177258" y="3062977"/>
        <a:ext cx="1031115" cy="1031115"/>
      </dsp:txXfrm>
    </dsp:sp>
    <dsp:sp modelId="{914F1C6B-51E3-42F2-AC08-FC4CA6DEAEA0}">
      <dsp:nvSpPr>
        <dsp:cNvPr id="0" name=""/>
        <dsp:cNvSpPr/>
      </dsp:nvSpPr>
      <dsp:spPr>
        <a:xfrm>
          <a:off x="2318891" y="3799061"/>
          <a:ext cx="1458217" cy="1458217"/>
        </a:xfrm>
        <a:prstGeom prst="ellipse">
          <a:avLst/>
        </a:prstGeom>
        <a:solidFill>
          <a:schemeClr val="accent6">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Consumer organizations </a:t>
          </a:r>
          <a:endParaRPr lang="en-US" sz="1300" b="1" kern="1200" dirty="0"/>
        </a:p>
      </dsp:txBody>
      <dsp:txXfrm>
        <a:off x="2532442" y="4012612"/>
        <a:ext cx="1031115" cy="1031115"/>
      </dsp:txXfrm>
    </dsp:sp>
    <dsp:sp modelId="{ADC282B4-827B-49B7-9B45-FC7AF0967D7B}">
      <dsp:nvSpPr>
        <dsp:cNvPr id="0" name=""/>
        <dsp:cNvSpPr/>
      </dsp:nvSpPr>
      <dsp:spPr>
        <a:xfrm>
          <a:off x="674074" y="2849426"/>
          <a:ext cx="1458217" cy="1458217"/>
        </a:xfrm>
        <a:prstGeom prst="ellipse">
          <a:avLst/>
        </a:prstGeom>
        <a:solidFill>
          <a:schemeClr val="accent2">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Govt. Agencies </a:t>
          </a:r>
          <a:endParaRPr lang="en-US" sz="1400" b="1" kern="1200" dirty="0"/>
        </a:p>
      </dsp:txBody>
      <dsp:txXfrm>
        <a:off x="887625" y="3062977"/>
        <a:ext cx="1031115" cy="1031115"/>
      </dsp:txXfrm>
    </dsp:sp>
    <dsp:sp modelId="{18C7B90D-F948-4CCB-B366-78158F1BC6BF}">
      <dsp:nvSpPr>
        <dsp:cNvPr id="0" name=""/>
        <dsp:cNvSpPr/>
      </dsp:nvSpPr>
      <dsp:spPr>
        <a:xfrm>
          <a:off x="674074" y="950155"/>
          <a:ext cx="1458217" cy="1458217"/>
        </a:xfrm>
        <a:prstGeom prst="ellipse">
          <a:avLst/>
        </a:prstGeom>
        <a:solidFill>
          <a:schemeClr val="accent3">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Regulators </a:t>
          </a:r>
          <a:endParaRPr lang="en-US" sz="1400" b="1" kern="1200" dirty="0"/>
        </a:p>
      </dsp:txBody>
      <dsp:txXfrm>
        <a:off x="887625" y="1163706"/>
        <a:ext cx="1031115" cy="10311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CFDA3-F3A0-4B32-9F9F-6A4B640074EE}">
      <dsp:nvSpPr>
        <dsp:cNvPr id="0" name=""/>
        <dsp:cNvSpPr/>
      </dsp:nvSpPr>
      <dsp:spPr>
        <a:xfrm rot="5400000">
          <a:off x="-204802" y="206847"/>
          <a:ext cx="1365349" cy="955744"/>
        </a:xfrm>
        <a:prstGeom prst="chevron">
          <a:avLst/>
        </a:prstGeom>
        <a:solidFill>
          <a:schemeClr val="accent2">
            <a:hueOff val="0"/>
            <a:satOff val="0"/>
            <a:lumOff val="0"/>
            <a:alphaOff val="0"/>
          </a:schemeClr>
        </a:solidFill>
        <a:ln w="48000" cap="flat" cmpd="thickThin" algn="ctr">
          <a:solidFill>
            <a:schemeClr val="accent2">
              <a:hueOff val="0"/>
              <a:satOff val="0"/>
              <a:lumOff val="0"/>
              <a:alphaOff val="0"/>
            </a:schemeClr>
          </a:solidFill>
          <a:prstDash val="solid"/>
        </a:ln>
        <a:effectLst>
          <a:outerShdw blurRad="45000" dist="25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1</a:t>
          </a:r>
          <a:endParaRPr lang="en-US" sz="2600" kern="1200" dirty="0"/>
        </a:p>
      </dsp:txBody>
      <dsp:txXfrm rot="-5400000">
        <a:off x="1" y="479916"/>
        <a:ext cx="955744" cy="409605"/>
      </dsp:txXfrm>
    </dsp:sp>
    <dsp:sp modelId="{F7EE2793-2C0A-42BF-BEE9-DA6ACBF6DA93}">
      <dsp:nvSpPr>
        <dsp:cNvPr id="0" name=""/>
        <dsp:cNvSpPr/>
      </dsp:nvSpPr>
      <dsp:spPr>
        <a:xfrm rot="5400000">
          <a:off x="3577433" y="-2619644"/>
          <a:ext cx="887476" cy="6130855"/>
        </a:xfrm>
        <a:prstGeom prst="round2SameRect">
          <a:avLst/>
        </a:prstGeom>
        <a:solidFill>
          <a:schemeClr val="lt1">
            <a:alpha val="90000"/>
            <a:hueOff val="0"/>
            <a:satOff val="0"/>
            <a:lumOff val="0"/>
            <a:alphaOff val="0"/>
          </a:schemeClr>
        </a:solidFill>
        <a:ln w="48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To consolidate multiple laws and establish single point reference system </a:t>
          </a:r>
          <a:endParaRPr lang="en-US" sz="2300" kern="1200" dirty="0"/>
        </a:p>
      </dsp:txBody>
      <dsp:txXfrm rot="-5400000">
        <a:off x="955744" y="45368"/>
        <a:ext cx="6087532" cy="800830"/>
      </dsp:txXfrm>
    </dsp:sp>
    <dsp:sp modelId="{7EE8A9B8-1139-44AD-A669-A13D1F46D32E}">
      <dsp:nvSpPr>
        <dsp:cNvPr id="0" name=""/>
        <dsp:cNvSpPr/>
      </dsp:nvSpPr>
      <dsp:spPr>
        <a:xfrm rot="5400000">
          <a:off x="-204802" y="1426767"/>
          <a:ext cx="1365349" cy="955744"/>
        </a:xfrm>
        <a:prstGeom prst="chevron">
          <a:avLst/>
        </a:prstGeom>
        <a:solidFill>
          <a:schemeClr val="accent3">
            <a:hueOff val="0"/>
            <a:satOff val="0"/>
            <a:lumOff val="0"/>
            <a:alphaOff val="0"/>
          </a:schemeClr>
        </a:solidFill>
        <a:ln w="48000" cap="flat" cmpd="thickThin" algn="ctr">
          <a:solidFill>
            <a:schemeClr val="accent3">
              <a:hueOff val="0"/>
              <a:satOff val="0"/>
              <a:lumOff val="0"/>
              <a:alphaOff val="0"/>
            </a:schemeClr>
          </a:solidFill>
          <a:prstDash val="solid"/>
        </a:ln>
        <a:effectLst>
          <a:outerShdw blurRad="45000" dist="25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2</a:t>
          </a:r>
          <a:endParaRPr lang="en-US" sz="2600" kern="1200" dirty="0"/>
        </a:p>
      </dsp:txBody>
      <dsp:txXfrm rot="-5400000">
        <a:off x="1" y="1699836"/>
        <a:ext cx="955744" cy="409605"/>
      </dsp:txXfrm>
    </dsp:sp>
    <dsp:sp modelId="{F690F11A-1074-4057-8B19-7F87009990E0}">
      <dsp:nvSpPr>
        <dsp:cNvPr id="0" name=""/>
        <dsp:cNvSpPr/>
      </dsp:nvSpPr>
      <dsp:spPr>
        <a:xfrm rot="5400000">
          <a:off x="3577433" y="-1399724"/>
          <a:ext cx="887476" cy="6130855"/>
        </a:xfrm>
        <a:prstGeom prst="round2SameRect">
          <a:avLst/>
        </a:prstGeom>
        <a:solidFill>
          <a:schemeClr val="lt1">
            <a:alpha val="90000"/>
            <a:hueOff val="0"/>
            <a:satOff val="0"/>
            <a:lumOff val="0"/>
            <a:alphaOff val="0"/>
          </a:schemeClr>
        </a:solidFill>
        <a:ln w="48000" cap="flat" cmpd="thickThin"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smtClean="0"/>
            <a:t>To establish Food Safety and Standards Authority</a:t>
          </a:r>
          <a:endParaRPr lang="en-US" sz="2300" kern="1200" dirty="0"/>
        </a:p>
      </dsp:txBody>
      <dsp:txXfrm rot="-5400000">
        <a:off x="955744" y="1265288"/>
        <a:ext cx="6087532" cy="800830"/>
      </dsp:txXfrm>
    </dsp:sp>
    <dsp:sp modelId="{E3F2F6CA-F60B-4AF9-B85E-BCC3B158A0F0}">
      <dsp:nvSpPr>
        <dsp:cNvPr id="0" name=""/>
        <dsp:cNvSpPr/>
      </dsp:nvSpPr>
      <dsp:spPr>
        <a:xfrm rot="5400000">
          <a:off x="-204802" y="2646688"/>
          <a:ext cx="1365349" cy="955744"/>
        </a:xfrm>
        <a:prstGeom prst="chevron">
          <a:avLst/>
        </a:prstGeom>
        <a:solidFill>
          <a:schemeClr val="accent4">
            <a:hueOff val="0"/>
            <a:satOff val="0"/>
            <a:lumOff val="0"/>
            <a:alphaOff val="0"/>
          </a:schemeClr>
        </a:solidFill>
        <a:ln w="48000" cap="flat" cmpd="thickThin" algn="ctr">
          <a:solidFill>
            <a:schemeClr val="accent4">
              <a:hueOff val="0"/>
              <a:satOff val="0"/>
              <a:lumOff val="0"/>
              <a:alphaOff val="0"/>
            </a:schemeClr>
          </a:solidFill>
          <a:prstDash val="solid"/>
        </a:ln>
        <a:effectLst>
          <a:outerShdw blurRad="45000" dist="25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3</a:t>
          </a:r>
          <a:endParaRPr lang="en-US" sz="2600" kern="1200" dirty="0"/>
        </a:p>
      </dsp:txBody>
      <dsp:txXfrm rot="-5400000">
        <a:off x="1" y="2919757"/>
        <a:ext cx="955744" cy="409605"/>
      </dsp:txXfrm>
    </dsp:sp>
    <dsp:sp modelId="{59FB41F6-720A-48D1-A086-70117AE263FE}">
      <dsp:nvSpPr>
        <dsp:cNvPr id="0" name=""/>
        <dsp:cNvSpPr/>
      </dsp:nvSpPr>
      <dsp:spPr>
        <a:xfrm rot="5400000">
          <a:off x="3577433" y="-179803"/>
          <a:ext cx="887476" cy="6130855"/>
        </a:xfrm>
        <a:prstGeom prst="round2SameRect">
          <a:avLst/>
        </a:prstGeom>
        <a:solidFill>
          <a:schemeClr val="lt1">
            <a:alpha val="90000"/>
            <a:hueOff val="0"/>
            <a:satOff val="0"/>
            <a:lumOff val="0"/>
            <a:alphaOff val="0"/>
          </a:schemeClr>
        </a:solidFill>
        <a:ln w="48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IN" sz="2300" kern="1200" dirty="0" smtClean="0"/>
            <a:t>To regulate the manufacture, storage, distribution, sale and import of food products</a:t>
          </a:r>
          <a:endParaRPr lang="en-US" sz="2300" kern="1200" dirty="0"/>
        </a:p>
      </dsp:txBody>
      <dsp:txXfrm rot="-5400000">
        <a:off x="955744" y="2485209"/>
        <a:ext cx="6087532" cy="800830"/>
      </dsp:txXfrm>
    </dsp:sp>
    <dsp:sp modelId="{1A3F9844-10A7-4AF8-95A2-A5F03E05E6F1}">
      <dsp:nvSpPr>
        <dsp:cNvPr id="0" name=""/>
        <dsp:cNvSpPr/>
      </dsp:nvSpPr>
      <dsp:spPr>
        <a:xfrm rot="5400000">
          <a:off x="-204802" y="3866608"/>
          <a:ext cx="1365349" cy="955744"/>
        </a:xfrm>
        <a:prstGeom prst="chevron">
          <a:avLst/>
        </a:prstGeom>
        <a:solidFill>
          <a:schemeClr val="accent5">
            <a:hueOff val="0"/>
            <a:satOff val="0"/>
            <a:lumOff val="0"/>
            <a:alphaOff val="0"/>
          </a:schemeClr>
        </a:solidFill>
        <a:ln w="48000" cap="flat" cmpd="thickThin" algn="ctr">
          <a:solidFill>
            <a:schemeClr val="accent5">
              <a:hueOff val="0"/>
              <a:satOff val="0"/>
              <a:lumOff val="0"/>
              <a:alphaOff val="0"/>
            </a:schemeClr>
          </a:solidFill>
          <a:prstDash val="solid"/>
        </a:ln>
        <a:effectLst>
          <a:outerShdw blurRad="45000" dist="25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en-US" sz="2600" kern="1200" dirty="0" smtClean="0"/>
            <a:t>4</a:t>
          </a:r>
          <a:endParaRPr lang="en-US" sz="2600" kern="1200" dirty="0"/>
        </a:p>
      </dsp:txBody>
      <dsp:txXfrm rot="-5400000">
        <a:off x="1" y="4139677"/>
        <a:ext cx="955744" cy="409605"/>
      </dsp:txXfrm>
    </dsp:sp>
    <dsp:sp modelId="{4186744B-4EAC-46B1-9168-EC3FA10D67E1}">
      <dsp:nvSpPr>
        <dsp:cNvPr id="0" name=""/>
        <dsp:cNvSpPr/>
      </dsp:nvSpPr>
      <dsp:spPr>
        <a:xfrm rot="5400000">
          <a:off x="3577433" y="1040116"/>
          <a:ext cx="887476" cy="6130855"/>
        </a:xfrm>
        <a:prstGeom prst="round2SameRect">
          <a:avLst/>
        </a:prstGeom>
        <a:solidFill>
          <a:schemeClr val="lt1">
            <a:alpha val="90000"/>
            <a:hueOff val="0"/>
            <a:satOff val="0"/>
            <a:lumOff val="0"/>
            <a:alphaOff val="0"/>
          </a:schemeClr>
        </a:solidFill>
        <a:ln w="48000" cap="flat" cmpd="thickThin"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en-IN" sz="2300" kern="1200" dirty="0" smtClean="0"/>
            <a:t>To ensure availability of safe and wholesome food for </a:t>
          </a:r>
          <a:r>
            <a:rPr lang="en-US" sz="2300" kern="1200" dirty="0" smtClean="0"/>
            <a:t>human consumption</a:t>
          </a:r>
          <a:endParaRPr lang="en-US" sz="2300" kern="1200" dirty="0"/>
        </a:p>
      </dsp:txBody>
      <dsp:txXfrm rot="-5400000">
        <a:off x="955744" y="3705129"/>
        <a:ext cx="6087532" cy="8008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54E3A8-BECE-4ACF-A4C9-95C5C4DBEAA9}">
      <dsp:nvSpPr>
        <dsp:cNvPr id="0" name=""/>
        <dsp:cNvSpPr/>
      </dsp:nvSpPr>
      <dsp:spPr>
        <a:xfrm>
          <a:off x="0" y="12699"/>
          <a:ext cx="7848600" cy="4905375"/>
        </a:xfrm>
        <a:prstGeom prst="swooshArrow">
          <a:avLst>
            <a:gd name="adj1" fmla="val 25000"/>
            <a:gd name="adj2" fmla="val 25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12FE38-CEFE-4848-82DD-B988BABE64F7}">
      <dsp:nvSpPr>
        <dsp:cNvPr id="0" name=""/>
        <dsp:cNvSpPr/>
      </dsp:nvSpPr>
      <dsp:spPr>
        <a:xfrm>
          <a:off x="773087" y="3660336"/>
          <a:ext cx="180517" cy="180517"/>
        </a:xfrm>
        <a:prstGeom prst="ellipse">
          <a:avLst/>
        </a:prstGeom>
        <a:solidFill>
          <a:schemeClr val="accent2">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6641FF-B084-471C-BC62-FF4518578276}">
      <dsp:nvSpPr>
        <dsp:cNvPr id="0" name=""/>
        <dsp:cNvSpPr/>
      </dsp:nvSpPr>
      <dsp:spPr>
        <a:xfrm>
          <a:off x="863345" y="3750595"/>
          <a:ext cx="1028166" cy="1167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653" tIns="0" rIns="0" bIns="0" numCol="1" spcCol="1270" anchor="t" anchorCtr="0">
          <a:noAutofit/>
        </a:bodyPr>
        <a:lstStyle/>
        <a:p>
          <a:pPr lvl="0" algn="l" defTabSz="800100">
            <a:lnSpc>
              <a:spcPct val="90000"/>
            </a:lnSpc>
            <a:spcBef>
              <a:spcPct val="0"/>
            </a:spcBef>
            <a:spcAft>
              <a:spcPct val="35000"/>
            </a:spcAft>
          </a:pPr>
          <a:r>
            <a:rPr lang="en-US" sz="1800" kern="1200" dirty="0" smtClean="0"/>
            <a:t>Single authority </a:t>
          </a:r>
          <a:endParaRPr lang="en-US" sz="1800" kern="1200" dirty="0"/>
        </a:p>
      </dsp:txBody>
      <dsp:txXfrm>
        <a:off x="863345" y="3750595"/>
        <a:ext cx="1028166" cy="1167479"/>
      </dsp:txXfrm>
    </dsp:sp>
    <dsp:sp modelId="{436388D4-9E2E-457B-A2AB-39116C6F3B99}">
      <dsp:nvSpPr>
        <dsp:cNvPr id="0" name=""/>
        <dsp:cNvSpPr/>
      </dsp:nvSpPr>
      <dsp:spPr>
        <a:xfrm>
          <a:off x="1750237" y="2721448"/>
          <a:ext cx="282549" cy="282549"/>
        </a:xfrm>
        <a:prstGeom prst="ellipse">
          <a:avLst/>
        </a:prstGeom>
        <a:solidFill>
          <a:schemeClr val="accent3">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1F8A82-8B63-4929-9680-E271BC593416}">
      <dsp:nvSpPr>
        <dsp:cNvPr id="0" name=""/>
        <dsp:cNvSpPr/>
      </dsp:nvSpPr>
      <dsp:spPr>
        <a:xfrm>
          <a:off x="1891512" y="2862722"/>
          <a:ext cx="1302867" cy="2055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717" tIns="0" rIns="0" bIns="0" numCol="1" spcCol="1270" anchor="t" anchorCtr="0">
          <a:noAutofit/>
        </a:bodyPr>
        <a:lstStyle/>
        <a:p>
          <a:pPr lvl="0" algn="l" defTabSz="800100">
            <a:lnSpc>
              <a:spcPct val="90000"/>
            </a:lnSpc>
            <a:spcBef>
              <a:spcPct val="0"/>
            </a:spcBef>
            <a:spcAft>
              <a:spcPct val="35000"/>
            </a:spcAft>
          </a:pPr>
          <a:r>
            <a:rPr lang="en-US" sz="1800" kern="1200" dirty="0" smtClean="0"/>
            <a:t>Safety </a:t>
          </a:r>
          <a:endParaRPr lang="en-US" sz="1800" kern="1200" dirty="0"/>
        </a:p>
      </dsp:txBody>
      <dsp:txXfrm>
        <a:off x="1891512" y="2862722"/>
        <a:ext cx="1302867" cy="2055352"/>
      </dsp:txXfrm>
    </dsp:sp>
    <dsp:sp modelId="{B485E406-4E6F-472C-B82E-2F165C92B5DD}">
      <dsp:nvSpPr>
        <dsp:cNvPr id="0" name=""/>
        <dsp:cNvSpPr/>
      </dsp:nvSpPr>
      <dsp:spPr>
        <a:xfrm>
          <a:off x="3006013" y="1972887"/>
          <a:ext cx="376732" cy="376732"/>
        </a:xfrm>
        <a:prstGeom prst="ellipse">
          <a:avLst/>
        </a:prstGeom>
        <a:solidFill>
          <a:schemeClr val="accent4">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0F8137-FC20-4CDB-AAAF-20D2F581248A}">
      <dsp:nvSpPr>
        <dsp:cNvPr id="0" name=""/>
        <dsp:cNvSpPr/>
      </dsp:nvSpPr>
      <dsp:spPr>
        <a:xfrm>
          <a:off x="3194380" y="2161254"/>
          <a:ext cx="1514779" cy="2756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623" tIns="0" rIns="0" bIns="0" numCol="1" spcCol="1270" anchor="t" anchorCtr="0">
          <a:noAutofit/>
        </a:bodyPr>
        <a:lstStyle/>
        <a:p>
          <a:pPr lvl="0" algn="l" defTabSz="800100">
            <a:lnSpc>
              <a:spcPct val="90000"/>
            </a:lnSpc>
            <a:spcBef>
              <a:spcPct val="0"/>
            </a:spcBef>
            <a:spcAft>
              <a:spcPct val="35000"/>
            </a:spcAft>
          </a:pPr>
          <a:r>
            <a:rPr lang="en-US" sz="1800" kern="1200" dirty="0" smtClean="0"/>
            <a:t>Monitoring and surveillance </a:t>
          </a:r>
          <a:endParaRPr lang="en-US" sz="1800" kern="1200" dirty="0"/>
        </a:p>
      </dsp:txBody>
      <dsp:txXfrm>
        <a:off x="3194380" y="2161254"/>
        <a:ext cx="1514779" cy="2756820"/>
      </dsp:txXfrm>
    </dsp:sp>
    <dsp:sp modelId="{DAEFD70C-1EFD-492A-AD96-B2E335EF8D98}">
      <dsp:nvSpPr>
        <dsp:cNvPr id="0" name=""/>
        <dsp:cNvSpPr/>
      </dsp:nvSpPr>
      <dsp:spPr>
        <a:xfrm>
          <a:off x="4465853" y="1388167"/>
          <a:ext cx="486613" cy="486613"/>
        </a:xfrm>
        <a:prstGeom prst="ellipse">
          <a:avLst/>
        </a:prstGeom>
        <a:solidFill>
          <a:schemeClr val="accent5">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501E98-5002-4D58-9B9A-A4732B28BDA4}">
      <dsp:nvSpPr>
        <dsp:cNvPr id="0" name=""/>
        <dsp:cNvSpPr/>
      </dsp:nvSpPr>
      <dsp:spPr>
        <a:xfrm>
          <a:off x="4709160" y="1631473"/>
          <a:ext cx="1569720" cy="32866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846" tIns="0" rIns="0" bIns="0" numCol="1" spcCol="1270" anchor="t" anchorCtr="0">
          <a:noAutofit/>
        </a:bodyPr>
        <a:lstStyle/>
        <a:p>
          <a:pPr lvl="0" algn="l" defTabSz="800100">
            <a:lnSpc>
              <a:spcPct val="90000"/>
            </a:lnSpc>
            <a:spcBef>
              <a:spcPct val="0"/>
            </a:spcBef>
            <a:spcAft>
              <a:spcPct val="35000"/>
            </a:spcAft>
          </a:pPr>
          <a:r>
            <a:rPr lang="en-US" sz="1800" kern="1200" dirty="0" smtClean="0"/>
            <a:t>Full time officers</a:t>
          </a:r>
          <a:endParaRPr lang="en-US" sz="1800" kern="1200" dirty="0"/>
        </a:p>
      </dsp:txBody>
      <dsp:txXfrm>
        <a:off x="4709160" y="1631473"/>
        <a:ext cx="1569720" cy="3286601"/>
      </dsp:txXfrm>
    </dsp:sp>
    <dsp:sp modelId="{0740B841-22EF-40E2-9D00-EE8A45FBF7EE}">
      <dsp:nvSpPr>
        <dsp:cNvPr id="0" name=""/>
        <dsp:cNvSpPr/>
      </dsp:nvSpPr>
      <dsp:spPr>
        <a:xfrm>
          <a:off x="5968860" y="997699"/>
          <a:ext cx="620039" cy="620039"/>
        </a:xfrm>
        <a:prstGeom prst="ellipse">
          <a:avLst/>
        </a:prstGeom>
        <a:solidFill>
          <a:schemeClr val="accent6">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882E93-97AE-4EE8-AA42-90EDEE00DC7A}">
      <dsp:nvSpPr>
        <dsp:cNvPr id="0" name=""/>
        <dsp:cNvSpPr/>
      </dsp:nvSpPr>
      <dsp:spPr>
        <a:xfrm>
          <a:off x="6278880" y="1307718"/>
          <a:ext cx="1569720" cy="36103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8546" tIns="0" rIns="0" bIns="0" numCol="1" spcCol="1270" anchor="t" anchorCtr="0">
          <a:noAutofit/>
        </a:bodyPr>
        <a:lstStyle/>
        <a:p>
          <a:pPr lvl="0" algn="l" defTabSz="800100">
            <a:lnSpc>
              <a:spcPct val="90000"/>
            </a:lnSpc>
            <a:spcBef>
              <a:spcPct val="0"/>
            </a:spcBef>
            <a:spcAft>
              <a:spcPct val="35000"/>
            </a:spcAft>
          </a:pPr>
          <a:r>
            <a:rPr lang="en-US" sz="1800" kern="1200" dirty="0" smtClean="0"/>
            <a:t>Laboratories in public and private sectors involved</a:t>
          </a:r>
          <a:endParaRPr lang="en-US" sz="1800" kern="1200" dirty="0"/>
        </a:p>
      </dsp:txBody>
      <dsp:txXfrm>
        <a:off x="6278880" y="1307718"/>
        <a:ext cx="1569720" cy="361035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A846A7-ECFC-4165-B1F2-DE024C32BFEE}">
      <dsp:nvSpPr>
        <dsp:cNvPr id="0" name=""/>
        <dsp:cNvSpPr/>
      </dsp:nvSpPr>
      <dsp:spPr>
        <a:xfrm>
          <a:off x="6076710" y="2676349"/>
          <a:ext cx="91440" cy="228347"/>
        </a:xfrm>
        <a:custGeom>
          <a:avLst/>
          <a:gdLst/>
          <a:ahLst/>
          <a:cxnLst/>
          <a:rect l="0" t="0" r="0" b="0"/>
          <a:pathLst>
            <a:path>
              <a:moveTo>
                <a:pt x="45720" y="0"/>
              </a:moveTo>
              <a:lnTo>
                <a:pt x="45720" y="228347"/>
              </a:lnTo>
            </a:path>
          </a:pathLst>
        </a:custGeom>
        <a:noFill/>
        <a:ln w="48000" cap="flat" cmpd="thickThin"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A36468-8D5D-4F7D-A3A5-9752F4E599AC}">
      <dsp:nvSpPr>
        <dsp:cNvPr id="0" name=""/>
        <dsp:cNvSpPr/>
      </dsp:nvSpPr>
      <dsp:spPr>
        <a:xfrm>
          <a:off x="6076710" y="1723090"/>
          <a:ext cx="91440" cy="228347"/>
        </a:xfrm>
        <a:custGeom>
          <a:avLst/>
          <a:gdLst/>
          <a:ahLst/>
          <a:cxnLst/>
          <a:rect l="0" t="0" r="0" b="0"/>
          <a:pathLst>
            <a:path>
              <a:moveTo>
                <a:pt x="45720" y="0"/>
              </a:moveTo>
              <a:lnTo>
                <a:pt x="45720" y="228347"/>
              </a:lnTo>
            </a:path>
          </a:pathLst>
        </a:custGeom>
        <a:noFill/>
        <a:ln w="48000" cap="flat" cmpd="thickThin"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2D36AF-8770-41C5-A0D8-81197B3ECF6F}">
      <dsp:nvSpPr>
        <dsp:cNvPr id="0" name=""/>
        <dsp:cNvSpPr/>
      </dsp:nvSpPr>
      <dsp:spPr>
        <a:xfrm>
          <a:off x="4141626" y="769831"/>
          <a:ext cx="1980803" cy="228347"/>
        </a:xfrm>
        <a:custGeom>
          <a:avLst/>
          <a:gdLst/>
          <a:ahLst/>
          <a:cxnLst/>
          <a:rect l="0" t="0" r="0" b="0"/>
          <a:pathLst>
            <a:path>
              <a:moveTo>
                <a:pt x="0" y="0"/>
              </a:moveTo>
              <a:lnTo>
                <a:pt x="0" y="115079"/>
              </a:lnTo>
              <a:lnTo>
                <a:pt x="1980803" y="115079"/>
              </a:lnTo>
              <a:lnTo>
                <a:pt x="1980803" y="228347"/>
              </a:lnTo>
            </a:path>
          </a:pathLst>
        </a:custGeom>
        <a:noFill/>
        <a:ln w="48000" cap="flat" cmpd="thickThin"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38790D-F95D-4C74-80DC-850D4E14AEE1}">
      <dsp:nvSpPr>
        <dsp:cNvPr id="0" name=""/>
        <dsp:cNvSpPr/>
      </dsp:nvSpPr>
      <dsp:spPr>
        <a:xfrm>
          <a:off x="3732025" y="3629608"/>
          <a:ext cx="91440" cy="228347"/>
        </a:xfrm>
        <a:custGeom>
          <a:avLst/>
          <a:gdLst/>
          <a:ahLst/>
          <a:cxnLst/>
          <a:rect l="0" t="0" r="0" b="0"/>
          <a:pathLst>
            <a:path>
              <a:moveTo>
                <a:pt x="45720" y="0"/>
              </a:moveTo>
              <a:lnTo>
                <a:pt x="45720" y="228347"/>
              </a:lnTo>
            </a:path>
          </a:pathLst>
        </a:custGeom>
        <a:noFill/>
        <a:ln w="48000" cap="flat" cmpd="thickThin"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31786A-77E0-408F-9DDB-18139C1F4020}">
      <dsp:nvSpPr>
        <dsp:cNvPr id="0" name=""/>
        <dsp:cNvSpPr/>
      </dsp:nvSpPr>
      <dsp:spPr>
        <a:xfrm>
          <a:off x="3732025" y="2676349"/>
          <a:ext cx="91440" cy="228347"/>
        </a:xfrm>
        <a:custGeom>
          <a:avLst/>
          <a:gdLst/>
          <a:ahLst/>
          <a:cxnLst/>
          <a:rect l="0" t="0" r="0" b="0"/>
          <a:pathLst>
            <a:path>
              <a:moveTo>
                <a:pt x="45720" y="0"/>
              </a:moveTo>
              <a:lnTo>
                <a:pt x="45720" y="228347"/>
              </a:lnTo>
            </a:path>
          </a:pathLst>
        </a:custGeom>
        <a:noFill/>
        <a:ln w="48000" cap="flat" cmpd="thickThin"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8A5BF0-402C-4051-8A98-47201B555B81}">
      <dsp:nvSpPr>
        <dsp:cNvPr id="0" name=""/>
        <dsp:cNvSpPr/>
      </dsp:nvSpPr>
      <dsp:spPr>
        <a:xfrm>
          <a:off x="2512000" y="1723090"/>
          <a:ext cx="1265745" cy="228347"/>
        </a:xfrm>
        <a:custGeom>
          <a:avLst/>
          <a:gdLst/>
          <a:ahLst/>
          <a:cxnLst/>
          <a:rect l="0" t="0" r="0" b="0"/>
          <a:pathLst>
            <a:path>
              <a:moveTo>
                <a:pt x="0" y="0"/>
              </a:moveTo>
              <a:lnTo>
                <a:pt x="0" y="115079"/>
              </a:lnTo>
              <a:lnTo>
                <a:pt x="1265745" y="115079"/>
              </a:lnTo>
              <a:lnTo>
                <a:pt x="1265745" y="228347"/>
              </a:lnTo>
            </a:path>
          </a:pathLst>
        </a:custGeom>
        <a:noFill/>
        <a:ln w="48000" cap="flat" cmpd="thickThin"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C37FE2-D9C2-409C-8053-6E135130322A}">
      <dsp:nvSpPr>
        <dsp:cNvPr id="0" name=""/>
        <dsp:cNvSpPr/>
      </dsp:nvSpPr>
      <dsp:spPr>
        <a:xfrm>
          <a:off x="1109821" y="2680445"/>
          <a:ext cx="91440" cy="214747"/>
        </a:xfrm>
        <a:custGeom>
          <a:avLst/>
          <a:gdLst/>
          <a:ahLst/>
          <a:cxnLst/>
          <a:rect l="0" t="0" r="0" b="0"/>
          <a:pathLst>
            <a:path>
              <a:moveTo>
                <a:pt x="51737" y="0"/>
              </a:moveTo>
              <a:lnTo>
                <a:pt x="51737" y="101480"/>
              </a:lnTo>
              <a:lnTo>
                <a:pt x="45720" y="101480"/>
              </a:lnTo>
              <a:lnTo>
                <a:pt x="45720" y="214747"/>
              </a:lnTo>
            </a:path>
          </a:pathLst>
        </a:custGeom>
        <a:noFill/>
        <a:ln w="48000" cap="flat" cmpd="thickThin"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AE60F4-D787-433C-BF7B-5DDBD9023057}">
      <dsp:nvSpPr>
        <dsp:cNvPr id="0" name=""/>
        <dsp:cNvSpPr/>
      </dsp:nvSpPr>
      <dsp:spPr>
        <a:xfrm>
          <a:off x="1161559" y="1723090"/>
          <a:ext cx="1350440" cy="232443"/>
        </a:xfrm>
        <a:custGeom>
          <a:avLst/>
          <a:gdLst/>
          <a:ahLst/>
          <a:cxnLst/>
          <a:rect l="0" t="0" r="0" b="0"/>
          <a:pathLst>
            <a:path>
              <a:moveTo>
                <a:pt x="1350440" y="0"/>
              </a:moveTo>
              <a:lnTo>
                <a:pt x="1350440" y="119175"/>
              </a:lnTo>
              <a:lnTo>
                <a:pt x="0" y="119175"/>
              </a:lnTo>
              <a:lnTo>
                <a:pt x="0" y="232443"/>
              </a:lnTo>
            </a:path>
          </a:pathLst>
        </a:custGeom>
        <a:noFill/>
        <a:ln w="48000" cap="flat" cmpd="thickThin" algn="ctr">
          <a:solidFill>
            <a:schemeClr val="dk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F34313-CB98-44B2-9B22-B1AE6D8A76E7}">
      <dsp:nvSpPr>
        <dsp:cNvPr id="0" name=""/>
        <dsp:cNvSpPr/>
      </dsp:nvSpPr>
      <dsp:spPr>
        <a:xfrm>
          <a:off x="2512000" y="769831"/>
          <a:ext cx="1629626" cy="228347"/>
        </a:xfrm>
        <a:custGeom>
          <a:avLst/>
          <a:gdLst/>
          <a:ahLst/>
          <a:cxnLst/>
          <a:rect l="0" t="0" r="0" b="0"/>
          <a:pathLst>
            <a:path>
              <a:moveTo>
                <a:pt x="1629626" y="0"/>
              </a:moveTo>
              <a:lnTo>
                <a:pt x="1629626" y="115079"/>
              </a:lnTo>
              <a:lnTo>
                <a:pt x="0" y="115079"/>
              </a:lnTo>
              <a:lnTo>
                <a:pt x="0" y="228347"/>
              </a:lnTo>
            </a:path>
          </a:pathLst>
        </a:custGeom>
        <a:noFill/>
        <a:ln w="48000" cap="flat" cmpd="thickThin"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D4F968-CFBF-4C88-AA81-089696B3FBC9}">
      <dsp:nvSpPr>
        <dsp:cNvPr id="0" name=""/>
        <dsp:cNvSpPr/>
      </dsp:nvSpPr>
      <dsp:spPr>
        <a:xfrm>
          <a:off x="3779170" y="44918"/>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8799D750-06C3-4AA6-8BD0-ED1577DEF855}">
      <dsp:nvSpPr>
        <dsp:cNvPr id="0" name=""/>
        <dsp:cNvSpPr/>
      </dsp:nvSpPr>
      <dsp:spPr>
        <a:xfrm>
          <a:off x="4504082" y="43106"/>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CEO, FSSAI</a:t>
          </a:r>
          <a:endParaRPr lang="en-US" sz="1600" b="1" kern="1200" dirty="0"/>
        </a:p>
      </dsp:txBody>
      <dsp:txXfrm>
        <a:off x="4504082" y="43106"/>
        <a:ext cx="1087368" cy="724912"/>
      </dsp:txXfrm>
    </dsp:sp>
    <dsp:sp modelId="{9EC542F0-22A9-4354-B5DE-7DFDFAF4F7F0}">
      <dsp:nvSpPr>
        <dsp:cNvPr id="0" name=""/>
        <dsp:cNvSpPr/>
      </dsp:nvSpPr>
      <dsp:spPr>
        <a:xfrm>
          <a:off x="2149544" y="998178"/>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E8C93409-E3DA-408D-BECC-009110A3E764}">
      <dsp:nvSpPr>
        <dsp:cNvPr id="0" name=""/>
        <dsp:cNvSpPr/>
      </dsp:nvSpPr>
      <dsp:spPr>
        <a:xfrm>
          <a:off x="3007375" y="1015068"/>
          <a:ext cx="1750075"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t>Commissioner </a:t>
          </a:r>
        </a:p>
        <a:p>
          <a:pPr lvl="0" algn="l" defTabSz="622300">
            <a:lnSpc>
              <a:spcPct val="90000"/>
            </a:lnSpc>
            <a:spcBef>
              <a:spcPct val="0"/>
            </a:spcBef>
            <a:spcAft>
              <a:spcPct val="35000"/>
            </a:spcAft>
          </a:pPr>
          <a:r>
            <a:rPr lang="en-US" sz="1400" b="1" kern="1200" dirty="0" smtClean="0"/>
            <a:t>of food safety states</a:t>
          </a:r>
          <a:endParaRPr lang="en-US" sz="1400" b="1" kern="1200" dirty="0"/>
        </a:p>
      </dsp:txBody>
      <dsp:txXfrm>
        <a:off x="3007375" y="1015068"/>
        <a:ext cx="1750075" cy="724912"/>
      </dsp:txXfrm>
    </dsp:sp>
    <dsp:sp modelId="{9EDB5F29-FC59-4509-A11E-A330F7FAC36B}">
      <dsp:nvSpPr>
        <dsp:cNvPr id="0" name=""/>
        <dsp:cNvSpPr/>
      </dsp:nvSpPr>
      <dsp:spPr>
        <a:xfrm>
          <a:off x="799103" y="1955533"/>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7F4EF30F-07C3-421A-98AC-44595F0E2789}">
      <dsp:nvSpPr>
        <dsp:cNvPr id="0" name=""/>
        <dsp:cNvSpPr/>
      </dsp:nvSpPr>
      <dsp:spPr>
        <a:xfrm>
          <a:off x="1940063" y="1949625"/>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t>Registration  authority </a:t>
          </a:r>
          <a:endParaRPr lang="en-US" sz="1400" b="1" kern="1200" dirty="0"/>
        </a:p>
      </dsp:txBody>
      <dsp:txXfrm>
        <a:off x="1940063" y="1949625"/>
        <a:ext cx="1087368" cy="724912"/>
      </dsp:txXfrm>
    </dsp:sp>
    <dsp:sp modelId="{2AEF133E-D188-4405-90EE-908D66E0405B}">
      <dsp:nvSpPr>
        <dsp:cNvPr id="0" name=""/>
        <dsp:cNvSpPr/>
      </dsp:nvSpPr>
      <dsp:spPr>
        <a:xfrm>
          <a:off x="793085" y="2895193"/>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36385817-AB09-4DC3-9494-F9CFB80D0A50}">
      <dsp:nvSpPr>
        <dsp:cNvPr id="0" name=""/>
        <dsp:cNvSpPr/>
      </dsp:nvSpPr>
      <dsp:spPr>
        <a:xfrm>
          <a:off x="1542552" y="2928365"/>
          <a:ext cx="1913887" cy="1086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t>Municipal corporation </a:t>
          </a:r>
        </a:p>
        <a:p>
          <a:pPr lvl="0" algn="l" defTabSz="622300">
            <a:lnSpc>
              <a:spcPct val="90000"/>
            </a:lnSpc>
            <a:spcBef>
              <a:spcPct val="0"/>
            </a:spcBef>
            <a:spcAft>
              <a:spcPct val="35000"/>
            </a:spcAft>
          </a:pPr>
          <a:r>
            <a:rPr lang="en-US" sz="1400" b="1" kern="1200" dirty="0" smtClean="0"/>
            <a:t>Nagar Nigam</a:t>
          </a:r>
        </a:p>
        <a:p>
          <a:pPr lvl="0" algn="l" defTabSz="622300">
            <a:lnSpc>
              <a:spcPct val="90000"/>
            </a:lnSpc>
            <a:spcBef>
              <a:spcPct val="0"/>
            </a:spcBef>
            <a:spcAft>
              <a:spcPct val="35000"/>
            </a:spcAft>
          </a:pPr>
          <a:r>
            <a:rPr lang="en-US" sz="1400" b="1" kern="1200" dirty="0" smtClean="0"/>
            <a:t>Gram </a:t>
          </a:r>
          <a:r>
            <a:rPr lang="en-US" sz="1400" b="1" kern="1200" dirty="0" err="1" smtClean="0"/>
            <a:t>panchayat</a:t>
          </a:r>
          <a:endParaRPr lang="en-US" sz="1400" b="1" kern="1200" dirty="0"/>
        </a:p>
      </dsp:txBody>
      <dsp:txXfrm>
        <a:off x="1542552" y="2928365"/>
        <a:ext cx="1913887" cy="1086034"/>
      </dsp:txXfrm>
    </dsp:sp>
    <dsp:sp modelId="{E497DE5E-6653-4D3D-8003-9882B9BBFCC6}">
      <dsp:nvSpPr>
        <dsp:cNvPr id="0" name=""/>
        <dsp:cNvSpPr/>
      </dsp:nvSpPr>
      <dsp:spPr>
        <a:xfrm>
          <a:off x="3415289" y="1951437"/>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6AFC7EAF-06EF-49EE-AE07-7E505D7DFE86}">
      <dsp:nvSpPr>
        <dsp:cNvPr id="0" name=""/>
        <dsp:cNvSpPr/>
      </dsp:nvSpPr>
      <dsp:spPr>
        <a:xfrm>
          <a:off x="4140201" y="1949625"/>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t>Licensing authority</a:t>
          </a:r>
          <a:endParaRPr lang="en-US" sz="1400" b="1" kern="1200" dirty="0"/>
        </a:p>
      </dsp:txBody>
      <dsp:txXfrm>
        <a:off x="4140201" y="1949625"/>
        <a:ext cx="1087368" cy="724912"/>
      </dsp:txXfrm>
    </dsp:sp>
    <dsp:sp modelId="{30B21AA0-562E-4B3F-8097-093C78DCCD25}">
      <dsp:nvSpPr>
        <dsp:cNvPr id="0" name=""/>
        <dsp:cNvSpPr/>
      </dsp:nvSpPr>
      <dsp:spPr>
        <a:xfrm>
          <a:off x="3415289" y="2904696"/>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8D470D9E-5006-46A5-8D61-44EA4DCEA7A3}">
      <dsp:nvSpPr>
        <dsp:cNvPr id="0" name=""/>
        <dsp:cNvSpPr/>
      </dsp:nvSpPr>
      <dsp:spPr>
        <a:xfrm>
          <a:off x="4312310" y="2895193"/>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t>Designated officer </a:t>
          </a:r>
        </a:p>
        <a:p>
          <a:pPr lvl="0" algn="l" defTabSz="622300">
            <a:lnSpc>
              <a:spcPct val="90000"/>
            </a:lnSpc>
            <a:spcBef>
              <a:spcPct val="0"/>
            </a:spcBef>
            <a:spcAft>
              <a:spcPct val="35000"/>
            </a:spcAft>
          </a:pPr>
          <a:r>
            <a:rPr lang="en-US" sz="1400" b="1" kern="1200" dirty="0" smtClean="0"/>
            <a:t>Licensing authority</a:t>
          </a:r>
          <a:endParaRPr lang="en-US" sz="1400" b="1" kern="1200" dirty="0"/>
        </a:p>
      </dsp:txBody>
      <dsp:txXfrm>
        <a:off x="4312310" y="2895193"/>
        <a:ext cx="1087368" cy="724912"/>
      </dsp:txXfrm>
    </dsp:sp>
    <dsp:sp modelId="{703DF7A7-7118-44D1-A32D-143CA5F40628}">
      <dsp:nvSpPr>
        <dsp:cNvPr id="0" name=""/>
        <dsp:cNvSpPr/>
      </dsp:nvSpPr>
      <dsp:spPr>
        <a:xfrm>
          <a:off x="3415289" y="3857956"/>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D54FC35B-B81E-4268-98D7-36F168A2F692}">
      <dsp:nvSpPr>
        <dsp:cNvPr id="0" name=""/>
        <dsp:cNvSpPr/>
      </dsp:nvSpPr>
      <dsp:spPr>
        <a:xfrm>
          <a:off x="4140201" y="3856143"/>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l" defTabSz="666750">
            <a:lnSpc>
              <a:spcPct val="90000"/>
            </a:lnSpc>
            <a:spcBef>
              <a:spcPct val="0"/>
            </a:spcBef>
            <a:spcAft>
              <a:spcPct val="35000"/>
            </a:spcAft>
          </a:pPr>
          <a:r>
            <a:rPr lang="en-US" sz="1500" b="1" kern="1200" dirty="0" smtClean="0"/>
            <a:t>Food safety officer </a:t>
          </a:r>
          <a:endParaRPr lang="en-US" sz="1500" b="1" kern="1200" dirty="0"/>
        </a:p>
      </dsp:txBody>
      <dsp:txXfrm>
        <a:off x="4140201" y="3856143"/>
        <a:ext cx="1087368" cy="724912"/>
      </dsp:txXfrm>
    </dsp:sp>
    <dsp:sp modelId="{7C9F13E8-0C4F-4F05-9250-A145E891F0B4}">
      <dsp:nvSpPr>
        <dsp:cNvPr id="0" name=""/>
        <dsp:cNvSpPr/>
      </dsp:nvSpPr>
      <dsp:spPr>
        <a:xfrm>
          <a:off x="5759974" y="998178"/>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039BEB04-1540-443C-B91A-449B22ABC2A9}">
      <dsp:nvSpPr>
        <dsp:cNvPr id="0" name=""/>
        <dsp:cNvSpPr/>
      </dsp:nvSpPr>
      <dsp:spPr>
        <a:xfrm>
          <a:off x="6582553" y="996366"/>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t>Central licensing authority</a:t>
          </a:r>
          <a:endParaRPr lang="en-US" sz="1400" b="1" kern="1200" dirty="0"/>
        </a:p>
      </dsp:txBody>
      <dsp:txXfrm>
        <a:off x="6582553" y="996366"/>
        <a:ext cx="1087368" cy="724912"/>
      </dsp:txXfrm>
    </dsp:sp>
    <dsp:sp modelId="{2E3169AA-4352-43C7-BFF6-AD1F804CF0FB}">
      <dsp:nvSpPr>
        <dsp:cNvPr id="0" name=""/>
        <dsp:cNvSpPr/>
      </dsp:nvSpPr>
      <dsp:spPr>
        <a:xfrm>
          <a:off x="5759974" y="1951437"/>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FC2FFC88-9A19-41FF-96D9-5C76A6F74285}">
      <dsp:nvSpPr>
        <dsp:cNvPr id="0" name=""/>
        <dsp:cNvSpPr/>
      </dsp:nvSpPr>
      <dsp:spPr>
        <a:xfrm>
          <a:off x="6582553" y="1949625"/>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smtClean="0"/>
            <a:t>FSSAI headquarter monitoring </a:t>
          </a:r>
          <a:endParaRPr lang="en-US" sz="1400" b="1" kern="1200" dirty="0"/>
        </a:p>
      </dsp:txBody>
      <dsp:txXfrm>
        <a:off x="6582553" y="1949625"/>
        <a:ext cx="1087368" cy="724912"/>
      </dsp:txXfrm>
    </dsp:sp>
    <dsp:sp modelId="{BAD00F21-D5BA-49FD-9BAF-0223AEBF2C5E}">
      <dsp:nvSpPr>
        <dsp:cNvPr id="0" name=""/>
        <dsp:cNvSpPr/>
      </dsp:nvSpPr>
      <dsp:spPr>
        <a:xfrm>
          <a:off x="5759974" y="2904696"/>
          <a:ext cx="724912" cy="72491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rgbClr r="0" g="0" b="0"/>
        </a:lnRef>
        <a:fillRef idx="3">
          <a:scrgbClr r="0" g="0" b="0"/>
        </a:fillRef>
        <a:effectRef idx="3">
          <a:scrgbClr r="0" g="0" b="0"/>
        </a:effectRef>
        <a:fontRef idx="minor">
          <a:schemeClr val="lt1"/>
        </a:fontRef>
      </dsp:style>
    </dsp:sp>
    <dsp:sp modelId="{F55F4A8F-EE95-4581-A1A1-0860E5ED8462}">
      <dsp:nvSpPr>
        <dsp:cNvPr id="0" name=""/>
        <dsp:cNvSpPr/>
      </dsp:nvSpPr>
      <dsp:spPr>
        <a:xfrm>
          <a:off x="6582553" y="2902884"/>
          <a:ext cx="1087368" cy="724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n-US" sz="1600" b="1" i="0" kern="1200" dirty="0" smtClean="0"/>
            <a:t>Zonal Director and other officers </a:t>
          </a:r>
          <a:endParaRPr lang="en-US" sz="1600" b="1" i="0" kern="1200" dirty="0"/>
        </a:p>
      </dsp:txBody>
      <dsp:txXfrm>
        <a:off x="6582553" y="2902884"/>
        <a:ext cx="1087368" cy="7249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198FD-3EBE-4904-A5C5-71492108CE68}">
      <dsp:nvSpPr>
        <dsp:cNvPr id="0" name=""/>
        <dsp:cNvSpPr/>
      </dsp:nvSpPr>
      <dsp:spPr>
        <a:xfrm>
          <a:off x="2333246" y="1204722"/>
          <a:ext cx="2267706" cy="2314955"/>
        </a:xfrm>
        <a:prstGeom prst="ellipse">
          <a:avLst/>
        </a:prstGeom>
        <a:solidFill>
          <a:schemeClr val="accent2">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Food Business Operators </a:t>
          </a:r>
          <a:endParaRPr lang="en-US" sz="2800" kern="1200" dirty="0"/>
        </a:p>
      </dsp:txBody>
      <dsp:txXfrm>
        <a:off x="2665344" y="1543739"/>
        <a:ext cx="1603510" cy="1636921"/>
      </dsp:txXfrm>
    </dsp:sp>
    <dsp:sp modelId="{997EF094-8C53-4F49-9BB2-AFBAC5D213E9}">
      <dsp:nvSpPr>
        <dsp:cNvPr id="0" name=""/>
        <dsp:cNvSpPr/>
      </dsp:nvSpPr>
      <dsp:spPr>
        <a:xfrm>
          <a:off x="2616706" y="-194784"/>
          <a:ext cx="1700786" cy="1700786"/>
        </a:xfrm>
        <a:prstGeom prst="ellipse">
          <a:avLst/>
        </a:prstGeom>
        <a:solidFill>
          <a:schemeClr val="accent2">
            <a:alpha val="50000"/>
            <a:hueOff val="2382924"/>
            <a:satOff val="4875"/>
            <a:lumOff val="1863"/>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State licensing</a:t>
          </a:r>
        </a:p>
        <a:p>
          <a:pPr lvl="0" algn="ctr" defTabSz="800100">
            <a:lnSpc>
              <a:spcPct val="90000"/>
            </a:lnSpc>
            <a:spcBef>
              <a:spcPct val="0"/>
            </a:spcBef>
            <a:spcAft>
              <a:spcPct val="35000"/>
            </a:spcAft>
          </a:pPr>
          <a:r>
            <a:rPr lang="en-US" sz="1800" kern="1200" dirty="0" smtClean="0"/>
            <a:t>Medium scale </a:t>
          </a:r>
          <a:endParaRPr lang="en-US" sz="1800" kern="1200" dirty="0"/>
        </a:p>
      </dsp:txBody>
      <dsp:txXfrm>
        <a:off x="2865780" y="54290"/>
        <a:ext cx="1202638" cy="1202638"/>
      </dsp:txXfrm>
    </dsp:sp>
    <dsp:sp modelId="{AF76E5AB-0E4C-43F9-A36A-9997BEA698E6}">
      <dsp:nvSpPr>
        <dsp:cNvPr id="0" name=""/>
        <dsp:cNvSpPr/>
      </dsp:nvSpPr>
      <dsp:spPr>
        <a:xfrm>
          <a:off x="4323297" y="1511806"/>
          <a:ext cx="1700786" cy="1700786"/>
        </a:xfrm>
        <a:prstGeom prst="ellipse">
          <a:avLst/>
        </a:prstGeom>
        <a:solidFill>
          <a:schemeClr val="accent2">
            <a:alpha val="50000"/>
            <a:hueOff val="4765848"/>
            <a:satOff val="9751"/>
            <a:lumOff val="3725"/>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State licensing</a:t>
          </a:r>
        </a:p>
        <a:p>
          <a:pPr lvl="0" algn="ctr" defTabSz="800100">
            <a:lnSpc>
              <a:spcPct val="90000"/>
            </a:lnSpc>
            <a:spcBef>
              <a:spcPct val="0"/>
            </a:spcBef>
            <a:spcAft>
              <a:spcPct val="35000"/>
            </a:spcAft>
          </a:pPr>
          <a:r>
            <a:rPr lang="en-US" sz="1800" kern="1200" dirty="0" smtClean="0"/>
            <a:t>Small Scale</a:t>
          </a:r>
          <a:endParaRPr lang="en-US" sz="1800" kern="1200" dirty="0"/>
        </a:p>
      </dsp:txBody>
      <dsp:txXfrm>
        <a:off x="4572371" y="1760880"/>
        <a:ext cx="1202638" cy="1202638"/>
      </dsp:txXfrm>
    </dsp:sp>
    <dsp:sp modelId="{350077CC-907B-408D-87C2-77871B740648}">
      <dsp:nvSpPr>
        <dsp:cNvPr id="0" name=""/>
        <dsp:cNvSpPr/>
      </dsp:nvSpPr>
      <dsp:spPr>
        <a:xfrm>
          <a:off x="2616706" y="3218397"/>
          <a:ext cx="1700786" cy="1700786"/>
        </a:xfrm>
        <a:prstGeom prst="ellipse">
          <a:avLst/>
        </a:prstGeom>
        <a:solidFill>
          <a:schemeClr val="accent2">
            <a:alpha val="50000"/>
            <a:hueOff val="7148772"/>
            <a:satOff val="14626"/>
            <a:lumOff val="5588"/>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Petty Food Business Operators </a:t>
          </a:r>
          <a:endParaRPr lang="en-US" sz="1800" kern="1200" dirty="0"/>
        </a:p>
      </dsp:txBody>
      <dsp:txXfrm>
        <a:off x="2865780" y="3467471"/>
        <a:ext cx="1202638" cy="1202638"/>
      </dsp:txXfrm>
    </dsp:sp>
    <dsp:sp modelId="{93C25CE2-BEF5-42B5-8B5F-ECFCC2302217}">
      <dsp:nvSpPr>
        <dsp:cNvPr id="0" name=""/>
        <dsp:cNvSpPr/>
      </dsp:nvSpPr>
      <dsp:spPr>
        <a:xfrm>
          <a:off x="910115" y="1511806"/>
          <a:ext cx="1700786" cy="1700786"/>
        </a:xfrm>
        <a:prstGeom prst="ellipse">
          <a:avLst/>
        </a:prstGeom>
        <a:solidFill>
          <a:schemeClr val="accent2">
            <a:alpha val="50000"/>
            <a:hueOff val="9531695"/>
            <a:satOff val="19501"/>
            <a:lumOff val="7451"/>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Central Licensing</a:t>
          </a:r>
        </a:p>
        <a:p>
          <a:pPr lvl="0" algn="ctr" defTabSz="800100">
            <a:lnSpc>
              <a:spcPct val="90000"/>
            </a:lnSpc>
            <a:spcBef>
              <a:spcPct val="0"/>
            </a:spcBef>
            <a:spcAft>
              <a:spcPct val="35000"/>
            </a:spcAft>
          </a:pPr>
          <a:r>
            <a:rPr lang="en-US" sz="1800" kern="1200" dirty="0" smtClean="0"/>
            <a:t>Big Scale</a:t>
          </a:r>
          <a:endParaRPr lang="en-US" sz="1800" kern="1200" dirty="0"/>
        </a:p>
      </dsp:txBody>
      <dsp:txXfrm>
        <a:off x="1159189" y="1760880"/>
        <a:ext cx="1202638" cy="12026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198FD-3EBE-4904-A5C5-71492108CE68}">
      <dsp:nvSpPr>
        <dsp:cNvPr id="0" name=""/>
        <dsp:cNvSpPr/>
      </dsp:nvSpPr>
      <dsp:spPr>
        <a:xfrm>
          <a:off x="2333246" y="1204722"/>
          <a:ext cx="2267706" cy="2314955"/>
        </a:xfrm>
        <a:prstGeom prst="ellipse">
          <a:avLst/>
        </a:prstGeom>
        <a:solidFill>
          <a:schemeClr val="accent2">
            <a:alpha val="50000"/>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en-US" sz="2300" kern="1200" dirty="0" smtClean="0"/>
            <a:t>HR requirement</a:t>
          </a:r>
          <a:endParaRPr lang="en-US" sz="2300" kern="1200" dirty="0"/>
        </a:p>
      </dsp:txBody>
      <dsp:txXfrm>
        <a:off x="2665344" y="1543739"/>
        <a:ext cx="1603510" cy="1636921"/>
      </dsp:txXfrm>
    </dsp:sp>
    <dsp:sp modelId="{997EF094-8C53-4F49-9BB2-AFBAC5D213E9}">
      <dsp:nvSpPr>
        <dsp:cNvPr id="0" name=""/>
        <dsp:cNvSpPr/>
      </dsp:nvSpPr>
      <dsp:spPr>
        <a:xfrm>
          <a:off x="2616706" y="-194784"/>
          <a:ext cx="1700786" cy="1700786"/>
        </a:xfrm>
        <a:prstGeom prst="ellipse">
          <a:avLst/>
        </a:prstGeom>
        <a:solidFill>
          <a:schemeClr val="accent2">
            <a:alpha val="50000"/>
            <a:hueOff val="2382924"/>
            <a:satOff val="4875"/>
            <a:lumOff val="1863"/>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Laboratory professionals</a:t>
          </a:r>
          <a:endParaRPr lang="en-US" sz="1600" kern="1200" dirty="0"/>
        </a:p>
      </dsp:txBody>
      <dsp:txXfrm>
        <a:off x="2865780" y="54290"/>
        <a:ext cx="1202638" cy="1202638"/>
      </dsp:txXfrm>
    </dsp:sp>
    <dsp:sp modelId="{AF76E5AB-0E4C-43F9-A36A-9997BEA698E6}">
      <dsp:nvSpPr>
        <dsp:cNvPr id="0" name=""/>
        <dsp:cNvSpPr/>
      </dsp:nvSpPr>
      <dsp:spPr>
        <a:xfrm>
          <a:off x="4323297" y="1511806"/>
          <a:ext cx="1700786" cy="1700786"/>
        </a:xfrm>
        <a:prstGeom prst="ellipse">
          <a:avLst/>
        </a:prstGeom>
        <a:solidFill>
          <a:schemeClr val="accent2">
            <a:alpha val="50000"/>
            <a:hueOff val="4765848"/>
            <a:satOff val="9751"/>
            <a:lumOff val="3725"/>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Auditors</a:t>
          </a:r>
          <a:endParaRPr lang="en-US" sz="1600" kern="1200" dirty="0"/>
        </a:p>
      </dsp:txBody>
      <dsp:txXfrm>
        <a:off x="4572371" y="1760880"/>
        <a:ext cx="1202638" cy="1202638"/>
      </dsp:txXfrm>
    </dsp:sp>
    <dsp:sp modelId="{350077CC-907B-408D-87C2-77871B740648}">
      <dsp:nvSpPr>
        <dsp:cNvPr id="0" name=""/>
        <dsp:cNvSpPr/>
      </dsp:nvSpPr>
      <dsp:spPr>
        <a:xfrm>
          <a:off x="2616706" y="3218397"/>
          <a:ext cx="1700786" cy="1700786"/>
        </a:xfrm>
        <a:prstGeom prst="ellipse">
          <a:avLst/>
        </a:prstGeom>
        <a:solidFill>
          <a:schemeClr val="accent2">
            <a:alpha val="50000"/>
            <a:hueOff val="7148772"/>
            <a:satOff val="14626"/>
            <a:lumOff val="5588"/>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FBOs</a:t>
          </a:r>
          <a:endParaRPr lang="en-US" sz="1600" kern="1200" dirty="0"/>
        </a:p>
      </dsp:txBody>
      <dsp:txXfrm>
        <a:off x="2865780" y="3467471"/>
        <a:ext cx="1202638" cy="1202638"/>
      </dsp:txXfrm>
    </dsp:sp>
    <dsp:sp modelId="{93C25CE2-BEF5-42B5-8B5F-ECFCC2302217}">
      <dsp:nvSpPr>
        <dsp:cNvPr id="0" name=""/>
        <dsp:cNvSpPr/>
      </dsp:nvSpPr>
      <dsp:spPr>
        <a:xfrm>
          <a:off x="910115" y="1511806"/>
          <a:ext cx="1700786" cy="1700786"/>
        </a:xfrm>
        <a:prstGeom prst="ellipse">
          <a:avLst/>
        </a:prstGeom>
        <a:solidFill>
          <a:schemeClr val="accent2">
            <a:alpha val="50000"/>
            <a:hueOff val="9531695"/>
            <a:satOff val="19501"/>
            <a:lumOff val="7451"/>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Regulators</a:t>
          </a:r>
          <a:endParaRPr lang="en-US" sz="1600" kern="1200" dirty="0"/>
        </a:p>
      </dsp:txBody>
      <dsp:txXfrm>
        <a:off x="1159189" y="1760880"/>
        <a:ext cx="1202638" cy="1202638"/>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F043F4B-ECF4-4FB5-A922-0F1A74375C9E}"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E0DC2-6361-4E5D-8CBD-F4EA58DF558E}"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043F4B-ECF4-4FB5-A922-0F1A74375C9E}"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E0DC2-6361-4E5D-8CBD-F4EA58DF558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F043F4B-ECF4-4FB5-A922-0F1A74375C9E}" type="datetimeFigureOut">
              <a:rPr lang="en-US" smtClean="0"/>
              <a:t>9/12/2014</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BBE0DC2-6361-4E5D-8CBD-F4EA58DF558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style>
          <a:lnRef idx="1">
            <a:schemeClr val="accent1"/>
          </a:lnRef>
          <a:fillRef idx="3">
            <a:schemeClr val="accent1"/>
          </a:fillRef>
          <a:effectRef idx="2">
            <a:schemeClr val="accent1"/>
          </a:effectRef>
          <a:fontRef idx="none"/>
        </p:style>
        <p:txBody>
          <a:bodyPr/>
          <a:lstStyle>
            <a:lvl1pPr>
              <a:defRPr>
                <a:solidFill>
                  <a:schemeClr val="bg1"/>
                </a:solidFill>
              </a:defRPr>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CF043F4B-ECF4-4FB5-A922-0F1A74375C9E}"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E0DC2-6361-4E5D-8CBD-F4EA58DF55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F043F4B-ECF4-4FB5-A922-0F1A74375C9E}" type="datetimeFigureOut">
              <a:rPr lang="en-US" smtClean="0"/>
              <a:t>9/12/2014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BE0DC2-6361-4E5D-8CBD-F4EA58DF558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F043F4B-ECF4-4FB5-A922-0F1A74375C9E}" type="datetimeFigureOut">
              <a:rPr lang="en-US" smtClean="0"/>
              <a:t>9/12/2014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E0DC2-6361-4E5D-8CBD-F4EA58DF558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F043F4B-ECF4-4FB5-A922-0F1A74375C9E}" type="datetimeFigureOut">
              <a:rPr lang="en-US" smtClean="0"/>
              <a:t>9/12/2014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BE0DC2-6361-4E5D-8CBD-F4EA58DF558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F043F4B-ECF4-4FB5-A922-0F1A74375C9E}" type="datetimeFigureOut">
              <a:rPr lang="en-US" smtClean="0"/>
              <a:t>9/12/2014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BE0DC2-6361-4E5D-8CBD-F4EA58DF558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43F4B-ECF4-4FB5-A922-0F1A74375C9E}" type="datetimeFigureOut">
              <a:rPr lang="en-US" smtClean="0"/>
              <a:t>9/12/2014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BE0DC2-6361-4E5D-8CBD-F4EA58DF558E}"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F043F4B-ECF4-4FB5-A922-0F1A74375C9E}" type="datetimeFigureOut">
              <a:rPr lang="en-US" smtClean="0"/>
              <a:t>9/12/2014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BE0DC2-6361-4E5D-8CBD-F4EA58DF558E}"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F043F4B-ECF4-4FB5-A922-0F1A74375C9E}" type="datetimeFigureOut">
              <a:rPr lang="en-US" smtClean="0"/>
              <a:t>9/12/2014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BBE0DC2-6361-4E5D-8CBD-F4EA58DF558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F043F4B-ECF4-4FB5-A922-0F1A74375C9E}" type="datetimeFigureOut">
              <a:rPr lang="en-US" smtClean="0"/>
              <a:t>9/12/2014</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BBE0DC2-6361-4E5D-8CBD-F4EA58DF558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9.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FOOD SAFETY IN INDIA: CURRENT </a:t>
            </a:r>
            <a:r>
              <a:rPr lang="en-US" b="1" dirty="0" smtClean="0"/>
              <a:t>STATUS</a:t>
            </a:r>
            <a:endParaRPr lang="en-US" dirty="0"/>
          </a:p>
        </p:txBody>
      </p:sp>
      <p:sp>
        <p:nvSpPr>
          <p:cNvPr id="3" name="Subtitle 2"/>
          <p:cNvSpPr>
            <a:spLocks noGrp="1"/>
          </p:cNvSpPr>
          <p:nvPr>
            <p:ph type="subTitle" idx="1"/>
          </p:nvPr>
        </p:nvSpPr>
        <p:spPr>
          <a:xfrm>
            <a:off x="1917288" y="5011992"/>
            <a:ext cx="6858000" cy="1752600"/>
          </a:xfrm>
        </p:spPr>
        <p:txBody>
          <a:bodyPr>
            <a:normAutofit/>
          </a:bodyPr>
          <a:lstStyle/>
          <a:p>
            <a:r>
              <a:rPr lang="en-US" sz="2400" dirty="0" smtClean="0"/>
              <a:t>Dr. N. N. </a:t>
            </a:r>
            <a:r>
              <a:rPr lang="en-US" sz="2400" dirty="0" err="1" smtClean="0"/>
              <a:t>Zade</a:t>
            </a:r>
            <a:endParaRPr lang="en-US" sz="2400" dirty="0" smtClean="0"/>
          </a:p>
          <a:p>
            <a:r>
              <a:rPr lang="en-US" sz="2400" dirty="0" smtClean="0"/>
              <a:t>Director of Extension Education and Trainings, </a:t>
            </a:r>
          </a:p>
          <a:p>
            <a:r>
              <a:rPr lang="en-US" sz="2400" dirty="0" smtClean="0"/>
              <a:t>Maharashtra Animal &amp; Fishery Sciences University, Nagpur </a:t>
            </a:r>
            <a:endParaRPr lang="en-US" sz="24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5486400"/>
            <a:ext cx="1199199"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671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food safety issues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8991365"/>
              </p:ext>
            </p:extLst>
          </p:nvPr>
        </p:nvGraphicFramePr>
        <p:xfrm>
          <a:off x="1295400" y="1752600"/>
          <a:ext cx="6629400" cy="4930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194" name="Picture 2" descr="E:\globe.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49675" y="3539840"/>
            <a:ext cx="1736725" cy="173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512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Industry </a:t>
            </a:r>
            <a:endParaRPr lang="en-US" dirty="0"/>
          </a:p>
        </p:txBody>
      </p:sp>
      <p:sp>
        <p:nvSpPr>
          <p:cNvPr id="3" name="Content Placeholder 2"/>
          <p:cNvSpPr>
            <a:spLocks noGrp="1"/>
          </p:cNvSpPr>
          <p:nvPr>
            <p:ph idx="1"/>
          </p:nvPr>
        </p:nvSpPr>
        <p:spPr/>
        <p:txBody>
          <a:bodyPr>
            <a:normAutofit fontScale="92500" lnSpcReduction="10000"/>
          </a:bodyPr>
          <a:lstStyle/>
          <a:p>
            <a:r>
              <a:rPr lang="en-IN" dirty="0"/>
              <a:t>India is the world's second largest producer of food next to </a:t>
            </a:r>
            <a:r>
              <a:rPr lang="en-IN" dirty="0" smtClean="0"/>
              <a:t>China</a:t>
            </a:r>
          </a:p>
          <a:p>
            <a:r>
              <a:rPr lang="en-IN" dirty="0"/>
              <a:t>India is one of the worlds major food producers but accounts for less than 1.5 per cent of international food trade. </a:t>
            </a:r>
            <a:endParaRPr lang="en-IN" dirty="0" smtClean="0"/>
          </a:p>
          <a:p>
            <a:r>
              <a:rPr lang="en-IN" dirty="0" smtClean="0"/>
              <a:t>This </a:t>
            </a:r>
            <a:r>
              <a:rPr lang="en-IN" dirty="0"/>
              <a:t>indicates vast scope for both investors and exporters. </a:t>
            </a:r>
            <a:endParaRPr lang="en-IN" dirty="0" smtClean="0"/>
          </a:p>
          <a:p>
            <a:r>
              <a:rPr lang="en-IN" dirty="0" smtClean="0"/>
              <a:t>Food </a:t>
            </a:r>
            <a:r>
              <a:rPr lang="en-IN" dirty="0"/>
              <a:t>exports in 1998 stood at US $5.8 billion whereas the world total was US $438 billion. </a:t>
            </a:r>
            <a:endParaRPr lang="en-IN" dirty="0" smtClean="0"/>
          </a:p>
        </p:txBody>
      </p:sp>
    </p:spTree>
    <p:extLst>
      <p:ext uri="{BB962C8B-B14F-4D97-AF65-F5344CB8AC3E}">
        <p14:creationId xmlns:p14="http://schemas.microsoft.com/office/powerpoint/2010/main" val="905364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Industry </a:t>
            </a:r>
          </a:p>
        </p:txBody>
      </p:sp>
      <p:sp>
        <p:nvSpPr>
          <p:cNvPr id="3" name="Content Placeholder 2"/>
          <p:cNvSpPr>
            <a:spLocks noGrp="1"/>
          </p:cNvSpPr>
          <p:nvPr>
            <p:ph idx="1"/>
          </p:nvPr>
        </p:nvSpPr>
        <p:spPr/>
        <p:txBody>
          <a:bodyPr/>
          <a:lstStyle/>
          <a:p>
            <a:r>
              <a:rPr lang="en-IN" dirty="0"/>
              <a:t>The Indian food industries sales turnover is </a:t>
            </a:r>
            <a:r>
              <a:rPr lang="en-IN" dirty="0" err="1"/>
              <a:t>Rs</a:t>
            </a:r>
            <a:r>
              <a:rPr lang="en-IN" dirty="0"/>
              <a:t> 140,000 </a:t>
            </a:r>
            <a:r>
              <a:rPr lang="en-IN" dirty="0" err="1"/>
              <a:t>crore</a:t>
            </a:r>
            <a:r>
              <a:rPr lang="en-IN" dirty="0"/>
              <a:t> (1 </a:t>
            </a:r>
            <a:r>
              <a:rPr lang="en-IN" dirty="0" err="1"/>
              <a:t>crore</a:t>
            </a:r>
            <a:r>
              <a:rPr lang="en-IN" dirty="0"/>
              <a:t> = 10 million) annually as at the start of year 2000. </a:t>
            </a:r>
          </a:p>
          <a:p>
            <a:r>
              <a:rPr lang="en-IN" dirty="0"/>
              <a:t>The industry has the highest number of plants approved by the US Food and Drug Administration (FDA) outside the USA. </a:t>
            </a:r>
            <a:endParaRPr lang="en-US" dirty="0"/>
          </a:p>
          <a:p>
            <a:endParaRPr lang="en-US" dirty="0"/>
          </a:p>
        </p:txBody>
      </p:sp>
    </p:spTree>
    <p:extLst>
      <p:ext uri="{BB962C8B-B14F-4D97-AF65-F5344CB8AC3E}">
        <p14:creationId xmlns:p14="http://schemas.microsoft.com/office/powerpoint/2010/main" val="9241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3">
            <a:schemeClr val="accent1"/>
          </a:fillRef>
          <a:effectRef idx="2">
            <a:schemeClr val="accent1"/>
          </a:effectRef>
          <a:fontRef idx="minor">
            <a:schemeClr val="lt1"/>
          </a:fontRef>
        </p:style>
        <p:txBody>
          <a:bodyPr/>
          <a:lstStyle/>
          <a:p>
            <a:r>
              <a:rPr lang="en-US" dirty="0" smtClean="0"/>
              <a:t>Pre FSSAI Scenario</a:t>
            </a:r>
            <a:endParaRPr lang="en-US" dirty="0"/>
          </a:p>
        </p:txBody>
      </p:sp>
      <p:sp>
        <p:nvSpPr>
          <p:cNvPr id="3" name="Content Placeholder 2"/>
          <p:cNvSpPr>
            <a:spLocks noGrp="1"/>
          </p:cNvSpPr>
          <p:nvPr>
            <p:ph idx="1"/>
          </p:nvPr>
        </p:nvSpPr>
        <p:spPr/>
        <p:txBody>
          <a:bodyPr/>
          <a:lstStyle/>
          <a:p>
            <a:pPr>
              <a:spcAft>
                <a:spcPts val="2400"/>
              </a:spcAft>
            </a:pPr>
            <a:r>
              <a:rPr lang="en-US" dirty="0" smtClean="0"/>
              <a:t>Multiple food laws</a:t>
            </a:r>
          </a:p>
          <a:p>
            <a:pPr>
              <a:spcAft>
                <a:spcPts val="2400"/>
              </a:spcAft>
            </a:pPr>
            <a:r>
              <a:rPr lang="en-US" dirty="0" smtClean="0"/>
              <a:t>Varied quality/safety standards</a:t>
            </a:r>
          </a:p>
          <a:p>
            <a:pPr>
              <a:spcAft>
                <a:spcPts val="2400"/>
              </a:spcAft>
            </a:pPr>
            <a:r>
              <a:rPr lang="en-US" dirty="0" smtClean="0"/>
              <a:t>Rigid and non responsive standards</a:t>
            </a:r>
          </a:p>
          <a:p>
            <a:pPr>
              <a:spcAft>
                <a:spcPts val="2400"/>
              </a:spcAft>
            </a:pPr>
            <a:r>
              <a:rPr lang="en-US" dirty="0" smtClean="0"/>
              <a:t>Poor information dissemination  to consumers </a:t>
            </a:r>
            <a:endParaRPr lang="en-US" dirty="0"/>
          </a:p>
        </p:txBody>
      </p:sp>
    </p:spTree>
    <p:extLst>
      <p:ext uri="{BB962C8B-B14F-4D97-AF65-F5344CB8AC3E}">
        <p14:creationId xmlns:p14="http://schemas.microsoft.com/office/powerpoint/2010/main" val="900472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Pre FSSAI Scenario</a:t>
            </a:r>
          </a:p>
        </p:txBody>
      </p:sp>
      <p:sp>
        <p:nvSpPr>
          <p:cNvPr id="3" name="Content Placeholder 2"/>
          <p:cNvSpPr>
            <a:spLocks noGrp="1"/>
          </p:cNvSpPr>
          <p:nvPr>
            <p:ph idx="1"/>
          </p:nvPr>
        </p:nvSpPr>
        <p:spPr/>
        <p:txBody>
          <a:bodyPr/>
          <a:lstStyle/>
          <a:p>
            <a:pPr>
              <a:spcAft>
                <a:spcPts val="1800"/>
              </a:spcAft>
            </a:pPr>
            <a:r>
              <a:rPr lang="en-IN" altLang="en-US" dirty="0" smtClean="0"/>
              <a:t>Nine different laws and eight different ministries governing the food sector</a:t>
            </a:r>
          </a:p>
          <a:p>
            <a:pPr>
              <a:spcAft>
                <a:spcPts val="1800"/>
              </a:spcAft>
            </a:pPr>
            <a:r>
              <a:rPr lang="en-IN" altLang="en-US" dirty="0" smtClean="0"/>
              <a:t>Laws framed by different Ministries/Depts. With different perspective and enforcement approach</a:t>
            </a:r>
          </a:p>
          <a:p>
            <a:pPr>
              <a:spcAft>
                <a:spcPts val="1800"/>
              </a:spcAft>
            </a:pPr>
            <a:r>
              <a:rPr lang="en-IN" altLang="en-US" dirty="0" smtClean="0"/>
              <a:t>Overlapping laws with different quality standards &amp; labelling requirements</a:t>
            </a:r>
          </a:p>
          <a:p>
            <a:endParaRPr lang="en-US" dirty="0"/>
          </a:p>
        </p:txBody>
      </p:sp>
    </p:spTree>
    <p:extLst>
      <p:ext uri="{BB962C8B-B14F-4D97-AF65-F5344CB8AC3E}">
        <p14:creationId xmlns:p14="http://schemas.microsoft.com/office/powerpoint/2010/main" val="50489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and laws</a:t>
            </a:r>
            <a:endParaRPr lang="en-US" dirty="0"/>
          </a:p>
        </p:txBody>
      </p:sp>
      <p:sp>
        <p:nvSpPr>
          <p:cNvPr id="3" name="Content Placeholder 2"/>
          <p:cNvSpPr>
            <a:spLocks noGrp="1"/>
          </p:cNvSpPr>
          <p:nvPr>
            <p:ph idx="1"/>
          </p:nvPr>
        </p:nvSpPr>
        <p:spPr>
          <a:xfrm>
            <a:off x="457200" y="1775191"/>
            <a:ext cx="8229600" cy="4930409"/>
          </a:xfrm>
        </p:spPr>
        <p:txBody>
          <a:bodyPr>
            <a:normAutofit fontScale="77500" lnSpcReduction="20000"/>
          </a:bodyPr>
          <a:lstStyle/>
          <a:p>
            <a:pPr>
              <a:lnSpc>
                <a:spcPct val="110000"/>
              </a:lnSpc>
            </a:pPr>
            <a:r>
              <a:rPr lang="en-IN" dirty="0"/>
              <a:t>The Prevention of Food Adulteration Act, </a:t>
            </a:r>
            <a:r>
              <a:rPr lang="en-IN" dirty="0" smtClean="0"/>
              <a:t>1954 </a:t>
            </a:r>
          </a:p>
          <a:p>
            <a:pPr>
              <a:lnSpc>
                <a:spcPct val="110000"/>
              </a:lnSpc>
            </a:pPr>
            <a:r>
              <a:rPr lang="en-IN" dirty="0" smtClean="0"/>
              <a:t>Fruits </a:t>
            </a:r>
            <a:r>
              <a:rPr lang="en-IN" dirty="0"/>
              <a:t>and Vegetable Products (Control) Order- FPO 1955"</a:t>
            </a:r>
          </a:p>
          <a:p>
            <a:pPr>
              <a:lnSpc>
                <a:spcPct val="110000"/>
              </a:lnSpc>
            </a:pPr>
            <a:r>
              <a:rPr lang="en-IN" dirty="0"/>
              <a:t>Meat Food Products Order (</a:t>
            </a:r>
            <a:r>
              <a:rPr lang="en-IN" dirty="0" smtClean="0"/>
              <a:t>MFPO)1973</a:t>
            </a:r>
          </a:p>
          <a:p>
            <a:pPr>
              <a:lnSpc>
                <a:spcPct val="110000"/>
              </a:lnSpc>
            </a:pPr>
            <a:r>
              <a:rPr lang="en-IN" dirty="0"/>
              <a:t>Vegetable Oil Products (Control) Order, 1947 </a:t>
            </a:r>
            <a:endParaRPr lang="en-IN" dirty="0" smtClean="0"/>
          </a:p>
          <a:p>
            <a:pPr>
              <a:lnSpc>
                <a:spcPct val="110000"/>
              </a:lnSpc>
            </a:pPr>
            <a:r>
              <a:rPr lang="en-IN" dirty="0"/>
              <a:t>Edible Oils Packaging (Regulation) Order, 1988</a:t>
            </a:r>
            <a:r>
              <a:rPr lang="en-IN" dirty="0" smtClean="0"/>
              <a:t>,</a:t>
            </a:r>
          </a:p>
          <a:p>
            <a:pPr>
              <a:lnSpc>
                <a:spcPct val="110000"/>
              </a:lnSpc>
            </a:pPr>
            <a:r>
              <a:rPr lang="en-IN" dirty="0"/>
              <a:t>Solvent Extracted Oil, De-oiled Meal and Edible Flour (Control) </a:t>
            </a:r>
            <a:r>
              <a:rPr lang="en-IN" dirty="0" smtClean="0"/>
              <a:t>Order</a:t>
            </a:r>
            <a:r>
              <a:rPr lang="en-IN" dirty="0"/>
              <a:t>, 1967 </a:t>
            </a:r>
            <a:endParaRPr lang="en-IN" dirty="0" smtClean="0"/>
          </a:p>
          <a:p>
            <a:pPr>
              <a:lnSpc>
                <a:spcPct val="110000"/>
              </a:lnSpc>
            </a:pPr>
            <a:r>
              <a:rPr lang="en-IN" dirty="0"/>
              <a:t>Milk and Milk Products Order, 1992</a:t>
            </a:r>
          </a:p>
          <a:p>
            <a:endParaRPr lang="en-US" dirty="0"/>
          </a:p>
        </p:txBody>
      </p:sp>
    </p:spTree>
    <p:extLst>
      <p:ext uri="{BB962C8B-B14F-4D97-AF65-F5344CB8AC3E}">
        <p14:creationId xmlns:p14="http://schemas.microsoft.com/office/powerpoint/2010/main" val="3300423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FSSA</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491295"/>
            <a:ext cx="7772400" cy="21663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879764" y="3821668"/>
            <a:ext cx="2209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b="1" dirty="0" smtClean="0">
                <a:solidFill>
                  <a:srgbClr val="FF0000"/>
                </a:solidFill>
              </a:rPr>
              <a:t>The PFA  Act, 1954</a:t>
            </a:r>
            <a:endParaRPr lang="en-US" b="1" dirty="0">
              <a:solidFill>
                <a:srgbClr val="FF0000"/>
              </a:solidFill>
            </a:endParaRPr>
          </a:p>
        </p:txBody>
      </p:sp>
      <p:sp>
        <p:nvSpPr>
          <p:cNvPr id="7" name="TextBox 6"/>
          <p:cNvSpPr txBox="1"/>
          <p:nvPr/>
        </p:nvSpPr>
        <p:spPr>
          <a:xfrm>
            <a:off x="879764" y="4438193"/>
            <a:ext cx="1828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b="1" dirty="0" smtClean="0">
                <a:solidFill>
                  <a:srgbClr val="FF0000"/>
                </a:solidFill>
              </a:rPr>
              <a:t>FPO 1995 </a:t>
            </a:r>
            <a:endParaRPr lang="en-US" b="1" dirty="0">
              <a:solidFill>
                <a:srgbClr val="FF0000"/>
              </a:solidFill>
            </a:endParaRPr>
          </a:p>
        </p:txBody>
      </p:sp>
      <p:sp>
        <p:nvSpPr>
          <p:cNvPr id="8" name="TextBox 7"/>
          <p:cNvSpPr txBox="1"/>
          <p:nvPr/>
        </p:nvSpPr>
        <p:spPr>
          <a:xfrm>
            <a:off x="879764" y="5105400"/>
            <a:ext cx="1828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b="1" dirty="0" smtClean="0">
                <a:solidFill>
                  <a:srgbClr val="FF0000"/>
                </a:solidFill>
              </a:rPr>
              <a:t>MFPO  1973</a:t>
            </a:r>
            <a:endParaRPr lang="en-US" b="1" dirty="0">
              <a:solidFill>
                <a:srgbClr val="FF0000"/>
              </a:solidFill>
            </a:endParaRPr>
          </a:p>
        </p:txBody>
      </p:sp>
      <p:sp>
        <p:nvSpPr>
          <p:cNvPr id="9" name="TextBox 8"/>
          <p:cNvSpPr txBox="1"/>
          <p:nvPr/>
        </p:nvSpPr>
        <p:spPr>
          <a:xfrm>
            <a:off x="3241964" y="5117068"/>
            <a:ext cx="1828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b="1" dirty="0" smtClean="0">
                <a:solidFill>
                  <a:srgbClr val="FF0000"/>
                </a:solidFill>
              </a:rPr>
              <a:t>VOP Order 1947</a:t>
            </a:r>
            <a:endParaRPr lang="en-US" b="1" dirty="0">
              <a:solidFill>
                <a:srgbClr val="FF0000"/>
              </a:solidFill>
            </a:endParaRPr>
          </a:p>
        </p:txBody>
      </p:sp>
      <p:sp>
        <p:nvSpPr>
          <p:cNvPr id="10" name="TextBox 9"/>
          <p:cNvSpPr txBox="1"/>
          <p:nvPr/>
        </p:nvSpPr>
        <p:spPr>
          <a:xfrm>
            <a:off x="3241964" y="3821668"/>
            <a:ext cx="1828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b="1" dirty="0" smtClean="0">
                <a:solidFill>
                  <a:srgbClr val="FF0000"/>
                </a:solidFill>
              </a:rPr>
              <a:t>EOP Order 1988</a:t>
            </a:r>
            <a:endParaRPr lang="en-US" b="1" dirty="0">
              <a:solidFill>
                <a:srgbClr val="FF0000"/>
              </a:solidFill>
            </a:endParaRPr>
          </a:p>
        </p:txBody>
      </p:sp>
      <p:sp>
        <p:nvSpPr>
          <p:cNvPr id="11" name="TextBox 10"/>
          <p:cNvSpPr txBox="1"/>
          <p:nvPr/>
        </p:nvSpPr>
        <p:spPr>
          <a:xfrm>
            <a:off x="3241964" y="4431268"/>
            <a:ext cx="182880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b="1" dirty="0" smtClean="0">
                <a:solidFill>
                  <a:srgbClr val="FF0000"/>
                </a:solidFill>
              </a:rPr>
              <a:t>MMPO 1992</a:t>
            </a:r>
            <a:endParaRPr lang="en-US" b="1" dirty="0">
              <a:solidFill>
                <a:srgbClr val="FF0000"/>
              </a:solidFill>
            </a:endParaRPr>
          </a:p>
        </p:txBody>
      </p:sp>
      <p:sp>
        <p:nvSpPr>
          <p:cNvPr id="5" name="TextBox 4"/>
          <p:cNvSpPr txBox="1"/>
          <p:nvPr/>
        </p:nvSpPr>
        <p:spPr>
          <a:xfrm>
            <a:off x="5992091" y="3981271"/>
            <a:ext cx="251460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b="1" dirty="0" smtClean="0">
                <a:solidFill>
                  <a:srgbClr val="FF0000"/>
                </a:solidFill>
              </a:rPr>
              <a:t>Solvent Extracted Oil, De-oiled Meal and Edible Flour (Control) Order, 1967 </a:t>
            </a:r>
            <a:endParaRPr lang="en-US" b="1" dirty="0">
              <a:solidFill>
                <a:srgbClr val="FF0000"/>
              </a:solidFill>
            </a:endParaRPr>
          </a:p>
        </p:txBody>
      </p:sp>
      <p:sp>
        <p:nvSpPr>
          <p:cNvPr id="6" name="Rectangle 5"/>
          <p:cNvSpPr/>
          <p:nvPr/>
        </p:nvSpPr>
        <p:spPr>
          <a:xfrm>
            <a:off x="2174443" y="2044005"/>
            <a:ext cx="534121"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F</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4" name="Rectangle 13"/>
          <p:cNvSpPr/>
          <p:nvPr/>
        </p:nvSpPr>
        <p:spPr>
          <a:xfrm>
            <a:off x="3590183" y="2044005"/>
            <a:ext cx="566181" cy="923330"/>
          </a:xfrm>
          <a:prstGeom prst="rect">
            <a:avLst/>
          </a:prstGeom>
          <a:noFill/>
        </p:spPr>
        <p:txBody>
          <a:bodyPr wrap="none" lIns="91440" tIns="45720" rIns="91440" bIns="45720">
            <a:spAutoFit/>
          </a:bodyPr>
          <a:lstStyle/>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5" name="Rectangle 14"/>
          <p:cNvSpPr/>
          <p:nvPr/>
        </p:nvSpPr>
        <p:spPr>
          <a:xfrm>
            <a:off x="5070764" y="2044005"/>
            <a:ext cx="566181" cy="923330"/>
          </a:xfrm>
          <a:prstGeom prst="rect">
            <a:avLst/>
          </a:prstGeom>
          <a:noFill/>
        </p:spPr>
        <p:txBody>
          <a:bodyPr wrap="none" lIns="91440" tIns="45720" rIns="91440" bIns="45720">
            <a:spAutoFit/>
          </a:bodyPr>
          <a:lstStyle/>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S</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6" name="Rectangle 15"/>
          <p:cNvSpPr/>
          <p:nvPr/>
        </p:nvSpPr>
        <p:spPr>
          <a:xfrm>
            <a:off x="6705600" y="2118662"/>
            <a:ext cx="623889" cy="923330"/>
          </a:xfrm>
          <a:prstGeom prst="rect">
            <a:avLst/>
          </a:prstGeom>
          <a:noFill/>
        </p:spPr>
        <p:txBody>
          <a:bodyPr wrap="none" lIns="91440" tIns="45720" rIns="91440" bIns="45720">
            <a:spAutoFit/>
          </a:bodyPr>
          <a:lstStyle/>
          <a:p>
            <a:pPr algn="ctr"/>
            <a:r>
              <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rPr>
              <a:t>A</a:t>
            </a:r>
            <a:endParaRPr lang="en-US" sz="54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TextBox 11"/>
          <p:cNvSpPr txBox="1"/>
          <p:nvPr/>
        </p:nvSpPr>
        <p:spPr>
          <a:xfrm>
            <a:off x="533400" y="6183868"/>
            <a:ext cx="8153400" cy="36933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dirty="0" smtClean="0"/>
              <a:t>FOOD SAFETY AND STANDARD ACT 2006</a:t>
            </a:r>
            <a:endParaRPr lang="en-US" dirty="0"/>
          </a:p>
        </p:txBody>
      </p:sp>
    </p:spTree>
    <p:extLst>
      <p:ext uri="{BB962C8B-B14F-4D97-AF65-F5344CB8AC3E}">
        <p14:creationId xmlns:p14="http://schemas.microsoft.com/office/powerpoint/2010/main" val="149314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Chronology</a:t>
            </a:r>
            <a:endParaRPr lang="en-US" dirty="0"/>
          </a:p>
        </p:txBody>
      </p:sp>
      <p:graphicFrame>
        <p:nvGraphicFramePr>
          <p:cNvPr id="4" name="Diagram 3"/>
          <p:cNvGraphicFramePr/>
          <p:nvPr>
            <p:extLst>
              <p:ext uri="{D42A27DB-BD31-4B8C-83A1-F6EECF244321}">
                <p14:modId xmlns:p14="http://schemas.microsoft.com/office/powerpoint/2010/main" val="1670100100"/>
              </p:ext>
            </p:extLst>
          </p:nvPr>
        </p:nvGraphicFramePr>
        <p:xfrm>
          <a:off x="1524000" y="1625600"/>
          <a:ext cx="67818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9790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Scope of FSSA</a:t>
            </a:r>
            <a:endParaRPr lang="en-US" dirty="0"/>
          </a:p>
        </p:txBody>
      </p:sp>
      <p:sp>
        <p:nvSpPr>
          <p:cNvPr id="3" name="Content Placeholder 2"/>
          <p:cNvSpPr>
            <a:spLocks noGrp="1"/>
          </p:cNvSpPr>
          <p:nvPr>
            <p:ph idx="1"/>
          </p:nvPr>
        </p:nvSpPr>
        <p:spPr>
          <a:xfrm>
            <a:off x="457200" y="1775191"/>
            <a:ext cx="8229600" cy="4930409"/>
          </a:xfrm>
        </p:spPr>
        <p:txBody>
          <a:bodyPr>
            <a:normAutofit/>
          </a:bodyPr>
          <a:lstStyle/>
          <a:p>
            <a:pPr>
              <a:spcAft>
                <a:spcPts val="2400"/>
              </a:spcAft>
            </a:pPr>
            <a:r>
              <a:rPr lang="en-IN" altLang="en-US" sz="2800" dirty="0" smtClean="0"/>
              <a:t>The Act covers activities throughout the food distribution chain, from primary production through distribution to retail and catering.</a:t>
            </a:r>
          </a:p>
          <a:p>
            <a:pPr>
              <a:spcAft>
                <a:spcPts val="2400"/>
              </a:spcAft>
            </a:pPr>
            <a:r>
              <a:rPr lang="en-IN" altLang="en-US" sz="2800" dirty="0" smtClean="0"/>
              <a:t> The Act gives the Government powers to make regulations on matters of food safety.</a:t>
            </a:r>
          </a:p>
          <a:p>
            <a:pPr>
              <a:spcAft>
                <a:spcPts val="2400"/>
              </a:spcAft>
            </a:pPr>
            <a:r>
              <a:rPr lang="en-IN" altLang="en-US" sz="2800" dirty="0" smtClean="0"/>
              <a:t> The Food Safety &amp; Standards Authority of India is the principal Government Authority responsible for preparing specific regulations under the Act.</a:t>
            </a:r>
          </a:p>
          <a:p>
            <a:endParaRPr lang="en-US" sz="2800" dirty="0"/>
          </a:p>
        </p:txBody>
      </p:sp>
    </p:spTree>
    <p:extLst>
      <p:ext uri="{BB962C8B-B14F-4D97-AF65-F5344CB8AC3E}">
        <p14:creationId xmlns:p14="http://schemas.microsoft.com/office/powerpoint/2010/main" val="225576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 Holders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13329423"/>
              </p:ext>
            </p:extLst>
          </p:nvPr>
        </p:nvGraphicFramePr>
        <p:xfrm>
          <a:off x="1600200" y="1524000"/>
          <a:ext cx="6096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4256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a:t>
            </a:r>
            <a:endParaRPr lang="en-US" dirty="0"/>
          </a:p>
        </p:txBody>
      </p:sp>
      <p:sp>
        <p:nvSpPr>
          <p:cNvPr id="3" name="Content Placeholder 2"/>
          <p:cNvSpPr>
            <a:spLocks noGrp="1"/>
          </p:cNvSpPr>
          <p:nvPr>
            <p:ph idx="1"/>
          </p:nvPr>
        </p:nvSpPr>
        <p:spPr/>
        <p:txBody>
          <a:bodyPr/>
          <a:lstStyle/>
          <a:p>
            <a:r>
              <a:rPr lang="en-IN" dirty="0"/>
              <a:t>"Food" means a raw, cooked, or processed edible substance, ice, beverage, or ingredient used or intended for use or for sale in whole or in part for human consumption, or chewing gum</a:t>
            </a:r>
            <a:r>
              <a:rPr lang="en-IN" dirty="0" smtClean="0"/>
              <a:t>. </a:t>
            </a:r>
          </a:p>
          <a:p>
            <a:pPr marL="118872" indent="0" algn="r">
              <a:buNone/>
            </a:pPr>
            <a:r>
              <a:rPr lang="en-IN" sz="2400" dirty="0" smtClean="0"/>
              <a:t>(</a:t>
            </a:r>
            <a:r>
              <a:rPr lang="en-IN" sz="2400" dirty="0"/>
              <a:t>Food and Drug Administration</a:t>
            </a:r>
            <a:br>
              <a:rPr lang="en-IN" sz="2400" dirty="0"/>
            </a:br>
            <a:r>
              <a:rPr lang="en-IN" sz="2400" dirty="0"/>
              <a:t>1999 Food </a:t>
            </a:r>
            <a:r>
              <a:rPr lang="en-IN" sz="2400" dirty="0" smtClean="0"/>
              <a:t>Code)</a:t>
            </a:r>
            <a:endParaRPr lang="en-US" sz="2400" dirty="0"/>
          </a:p>
        </p:txBody>
      </p:sp>
    </p:spTree>
    <p:extLst>
      <p:ext uri="{BB962C8B-B14F-4D97-AF65-F5344CB8AC3E}">
        <p14:creationId xmlns:p14="http://schemas.microsoft.com/office/powerpoint/2010/main" val="312583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FSSA</a:t>
            </a:r>
            <a:endParaRPr lang="en-US" dirty="0"/>
          </a:p>
        </p:txBody>
      </p:sp>
      <p:graphicFrame>
        <p:nvGraphicFramePr>
          <p:cNvPr id="4" name="Diagram 3"/>
          <p:cNvGraphicFramePr/>
          <p:nvPr>
            <p:extLst>
              <p:ext uri="{D42A27DB-BD31-4B8C-83A1-F6EECF244321}">
                <p14:modId xmlns:p14="http://schemas.microsoft.com/office/powerpoint/2010/main" val="441649365"/>
              </p:ext>
            </p:extLst>
          </p:nvPr>
        </p:nvGraphicFramePr>
        <p:xfrm>
          <a:off x="1219200" y="1676400"/>
          <a:ext cx="7086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551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leap forward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84240374"/>
              </p:ext>
            </p:extLst>
          </p:nvPr>
        </p:nvGraphicFramePr>
        <p:xfrm>
          <a:off x="762000" y="1752600"/>
          <a:ext cx="7848600" cy="4930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5829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leap forward</a:t>
            </a:r>
            <a:endParaRPr lang="en-US" dirty="0"/>
          </a:p>
        </p:txBody>
      </p:sp>
      <p:sp>
        <p:nvSpPr>
          <p:cNvPr id="3" name="Content Placeholder 2"/>
          <p:cNvSpPr>
            <a:spLocks noGrp="1"/>
          </p:cNvSpPr>
          <p:nvPr>
            <p:ph idx="1"/>
          </p:nvPr>
        </p:nvSpPr>
        <p:spPr/>
        <p:txBody>
          <a:bodyPr>
            <a:normAutofit lnSpcReduction="10000"/>
          </a:bodyPr>
          <a:lstStyle/>
          <a:p>
            <a:r>
              <a:rPr lang="en-US" dirty="0" smtClean="0"/>
              <a:t>Multilevel, multi dept. control to single line of command</a:t>
            </a:r>
          </a:p>
          <a:p>
            <a:r>
              <a:rPr lang="en-US" dirty="0" smtClean="0"/>
              <a:t>Single reference point </a:t>
            </a:r>
          </a:p>
          <a:p>
            <a:r>
              <a:rPr lang="en-US" dirty="0" smtClean="0"/>
              <a:t>Integrated response </a:t>
            </a:r>
          </a:p>
          <a:p>
            <a:r>
              <a:rPr lang="en-US" dirty="0" smtClean="0"/>
              <a:t>Decentralization of licensing </a:t>
            </a:r>
          </a:p>
          <a:p>
            <a:r>
              <a:rPr lang="en-US" dirty="0" smtClean="0"/>
              <a:t>High degree of consumer confidence </a:t>
            </a:r>
          </a:p>
          <a:p>
            <a:r>
              <a:rPr lang="en-US" dirty="0" smtClean="0"/>
              <a:t>Transparent regulatory mechanism </a:t>
            </a:r>
            <a:endParaRPr lang="en-US" dirty="0"/>
          </a:p>
        </p:txBody>
      </p:sp>
    </p:spTree>
    <p:extLst>
      <p:ext uri="{BB962C8B-B14F-4D97-AF65-F5344CB8AC3E}">
        <p14:creationId xmlns:p14="http://schemas.microsoft.com/office/powerpoint/2010/main" val="3375135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leap forward</a:t>
            </a:r>
            <a:endParaRPr lang="en-US" dirty="0"/>
          </a:p>
        </p:txBody>
      </p:sp>
      <p:sp>
        <p:nvSpPr>
          <p:cNvPr id="3" name="Content Placeholder 2"/>
          <p:cNvSpPr>
            <a:spLocks noGrp="1"/>
          </p:cNvSpPr>
          <p:nvPr>
            <p:ph idx="1"/>
          </p:nvPr>
        </p:nvSpPr>
        <p:spPr/>
        <p:txBody>
          <a:bodyPr/>
          <a:lstStyle/>
          <a:p>
            <a:r>
              <a:rPr lang="en-US" dirty="0" smtClean="0"/>
              <a:t>Investor friendly mechanism</a:t>
            </a:r>
          </a:p>
          <a:p>
            <a:r>
              <a:rPr lang="en-US" dirty="0" smtClean="0"/>
              <a:t>Adequate information dissemination </a:t>
            </a:r>
          </a:p>
          <a:p>
            <a:r>
              <a:rPr lang="en-US" dirty="0" smtClean="0"/>
              <a:t>Speedy disposal of cases </a:t>
            </a:r>
          </a:p>
          <a:p>
            <a:r>
              <a:rPr lang="en-US" dirty="0" smtClean="0"/>
              <a:t>Consistency between domestic and international food laws</a:t>
            </a:r>
            <a:endParaRPr lang="en-US" dirty="0"/>
          </a:p>
        </p:txBody>
      </p:sp>
    </p:spTree>
    <p:extLst>
      <p:ext uri="{BB962C8B-B14F-4D97-AF65-F5344CB8AC3E}">
        <p14:creationId xmlns:p14="http://schemas.microsoft.com/office/powerpoint/2010/main" val="2510780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Involvement of stake holders in decision making</a:t>
            </a:r>
          </a:p>
          <a:p>
            <a:pPr lvl="1"/>
            <a:r>
              <a:rPr lang="en-US" dirty="0" smtClean="0"/>
              <a:t>The apex body has wider representation of food technologists, scientists, State Govt., farmers, Retailers, Consumer organizations, food industry</a:t>
            </a:r>
          </a:p>
          <a:p>
            <a:r>
              <a:rPr lang="en-US" dirty="0" smtClean="0"/>
              <a:t>Science based standards </a:t>
            </a:r>
          </a:p>
          <a:p>
            <a:pPr lvl="1"/>
            <a:r>
              <a:rPr lang="en-IN" dirty="0"/>
              <a:t>Science based Standards that distinguish substandard and </a:t>
            </a:r>
            <a:r>
              <a:rPr lang="en-IN" dirty="0" smtClean="0"/>
              <a:t>unsafe </a:t>
            </a:r>
            <a:r>
              <a:rPr lang="en-IN" dirty="0"/>
              <a:t>food </a:t>
            </a:r>
          </a:p>
          <a:p>
            <a:pPr lvl="1"/>
            <a:r>
              <a:rPr lang="en-IN" dirty="0" smtClean="0"/>
              <a:t>Risk </a:t>
            </a:r>
            <a:r>
              <a:rPr lang="en-IN" dirty="0"/>
              <a:t>Assessment and Management integral to standards setting </a:t>
            </a:r>
            <a:r>
              <a:rPr lang="en-IN" dirty="0" smtClean="0"/>
              <a:t>and </a:t>
            </a:r>
            <a:r>
              <a:rPr lang="en-IN" dirty="0"/>
              <a:t>enforcement</a:t>
            </a:r>
            <a:endParaRPr lang="en-US" dirty="0" smtClean="0"/>
          </a:p>
        </p:txBody>
      </p:sp>
    </p:spTree>
    <p:extLst>
      <p:ext uri="{BB962C8B-B14F-4D97-AF65-F5344CB8AC3E}">
        <p14:creationId xmlns:p14="http://schemas.microsoft.com/office/powerpoint/2010/main" val="750857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Salient features </a:t>
            </a:r>
          </a:p>
        </p:txBody>
      </p:sp>
      <p:sp>
        <p:nvSpPr>
          <p:cNvPr id="3" name="Content Placeholder 2"/>
          <p:cNvSpPr>
            <a:spLocks noGrp="1"/>
          </p:cNvSpPr>
          <p:nvPr>
            <p:ph idx="1"/>
          </p:nvPr>
        </p:nvSpPr>
        <p:spPr/>
        <p:txBody>
          <a:bodyPr>
            <a:normAutofit/>
          </a:bodyPr>
          <a:lstStyle/>
          <a:p>
            <a:r>
              <a:rPr lang="en-US" dirty="0"/>
              <a:t>Improved regulatory structure </a:t>
            </a:r>
            <a:endParaRPr lang="en-US" dirty="0" smtClean="0"/>
          </a:p>
          <a:p>
            <a:pPr lvl="1"/>
            <a:r>
              <a:rPr lang="en-IN" dirty="0"/>
              <a:t>New enforcement structure</a:t>
            </a:r>
          </a:p>
          <a:p>
            <a:pPr lvl="1"/>
            <a:r>
              <a:rPr lang="en-IN" dirty="0" smtClean="0"/>
              <a:t>Multi </a:t>
            </a:r>
            <a:r>
              <a:rPr lang="en-IN" dirty="0"/>
              <a:t>level, multi departmental control shift to a single line </a:t>
            </a:r>
            <a:r>
              <a:rPr lang="en-IN" dirty="0" smtClean="0"/>
              <a:t>of control</a:t>
            </a:r>
          </a:p>
          <a:p>
            <a:pPr lvl="1"/>
            <a:r>
              <a:rPr lang="en-IN" dirty="0" smtClean="0"/>
              <a:t>Large network of laboratories </a:t>
            </a:r>
          </a:p>
          <a:p>
            <a:pPr lvl="1"/>
            <a:r>
              <a:rPr lang="en-IN" dirty="0"/>
              <a:t>Regulation of food imported in the country</a:t>
            </a:r>
            <a:endParaRPr lang="en-US" dirty="0"/>
          </a:p>
          <a:p>
            <a:pPr lvl="1"/>
            <a:endParaRPr lang="en-US" dirty="0"/>
          </a:p>
          <a:p>
            <a:endParaRPr lang="en-US" dirty="0"/>
          </a:p>
        </p:txBody>
      </p:sp>
    </p:spTree>
    <p:extLst>
      <p:ext uri="{BB962C8B-B14F-4D97-AF65-F5344CB8AC3E}">
        <p14:creationId xmlns:p14="http://schemas.microsoft.com/office/powerpoint/2010/main" val="2821008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Salient features </a:t>
            </a:r>
          </a:p>
        </p:txBody>
      </p:sp>
      <p:sp>
        <p:nvSpPr>
          <p:cNvPr id="3" name="Content Placeholder 2"/>
          <p:cNvSpPr>
            <a:spLocks noGrp="1"/>
          </p:cNvSpPr>
          <p:nvPr>
            <p:ph idx="1"/>
          </p:nvPr>
        </p:nvSpPr>
        <p:spPr/>
        <p:txBody>
          <a:bodyPr/>
          <a:lstStyle/>
          <a:p>
            <a:r>
              <a:rPr lang="en-US" dirty="0"/>
              <a:t>Improved monitoring system </a:t>
            </a:r>
          </a:p>
          <a:p>
            <a:pPr lvl="1"/>
            <a:r>
              <a:rPr lang="en-US" dirty="0"/>
              <a:t>Active and Passive Surveillance </a:t>
            </a:r>
          </a:p>
          <a:p>
            <a:pPr lvl="1"/>
            <a:r>
              <a:rPr lang="en-US" dirty="0" smtClean="0"/>
              <a:t>Annual  Audit</a:t>
            </a:r>
          </a:p>
          <a:p>
            <a:pPr lvl="1"/>
            <a:r>
              <a:rPr lang="en-US" dirty="0" smtClean="0"/>
              <a:t>Good food traceability and recall plan</a:t>
            </a:r>
            <a:endParaRPr lang="en-US" dirty="0"/>
          </a:p>
        </p:txBody>
      </p:sp>
    </p:spTree>
    <p:extLst>
      <p:ext uri="{BB962C8B-B14F-4D97-AF65-F5344CB8AC3E}">
        <p14:creationId xmlns:p14="http://schemas.microsoft.com/office/powerpoint/2010/main" val="67267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Salient features </a:t>
            </a:r>
          </a:p>
        </p:txBody>
      </p:sp>
      <p:sp>
        <p:nvSpPr>
          <p:cNvPr id="3" name="Content Placeholder 2"/>
          <p:cNvSpPr>
            <a:spLocks noGrp="1"/>
          </p:cNvSpPr>
          <p:nvPr>
            <p:ph idx="1"/>
          </p:nvPr>
        </p:nvSpPr>
        <p:spPr/>
        <p:txBody>
          <a:bodyPr>
            <a:normAutofit/>
          </a:bodyPr>
          <a:lstStyle/>
          <a:p>
            <a:r>
              <a:rPr lang="en-US" dirty="0"/>
              <a:t>Improved justice </a:t>
            </a:r>
            <a:r>
              <a:rPr lang="en-US" dirty="0" smtClean="0"/>
              <a:t>delivery</a:t>
            </a:r>
          </a:p>
          <a:p>
            <a:pPr lvl="1"/>
            <a:r>
              <a:rPr lang="en-IN" dirty="0"/>
              <a:t>Different procedure to deal with Civil and criminal penalties</a:t>
            </a:r>
          </a:p>
          <a:p>
            <a:pPr lvl="1"/>
            <a:r>
              <a:rPr lang="en-IN" dirty="0" smtClean="0"/>
              <a:t>Provision </a:t>
            </a:r>
            <a:r>
              <a:rPr lang="en-IN" dirty="0"/>
              <a:t>for Adjudication and fast track disposal of cases</a:t>
            </a:r>
          </a:p>
          <a:p>
            <a:pPr lvl="1"/>
            <a:r>
              <a:rPr lang="en-IN" dirty="0" smtClean="0"/>
              <a:t>Constitution </a:t>
            </a:r>
            <a:r>
              <a:rPr lang="en-IN" dirty="0"/>
              <a:t>of Tribunals</a:t>
            </a:r>
            <a:r>
              <a:rPr lang="en-US" dirty="0" smtClean="0"/>
              <a:t> </a:t>
            </a:r>
            <a:endParaRPr lang="en-US" dirty="0"/>
          </a:p>
        </p:txBody>
      </p:sp>
    </p:spTree>
    <p:extLst>
      <p:ext uri="{BB962C8B-B14F-4D97-AF65-F5344CB8AC3E}">
        <p14:creationId xmlns:p14="http://schemas.microsoft.com/office/powerpoint/2010/main" val="2243500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Salient features </a:t>
            </a:r>
          </a:p>
        </p:txBody>
      </p:sp>
      <p:sp>
        <p:nvSpPr>
          <p:cNvPr id="3" name="Content Placeholder 2"/>
          <p:cNvSpPr>
            <a:spLocks noGrp="1"/>
          </p:cNvSpPr>
          <p:nvPr>
            <p:ph idx="1"/>
          </p:nvPr>
        </p:nvSpPr>
        <p:spPr/>
        <p:txBody>
          <a:bodyPr>
            <a:normAutofit lnSpcReduction="10000"/>
          </a:bodyPr>
          <a:lstStyle/>
          <a:p>
            <a:r>
              <a:rPr lang="en-US" dirty="0"/>
              <a:t>Promotion of innovations</a:t>
            </a:r>
          </a:p>
          <a:p>
            <a:pPr lvl="1"/>
            <a:r>
              <a:rPr lang="en-IN" dirty="0"/>
              <a:t>Provisions for Functional and Novel Foods , dietary supplements, </a:t>
            </a:r>
            <a:r>
              <a:rPr lang="en-IN" dirty="0" err="1" smtClean="0"/>
              <a:t>nutraceuticals</a:t>
            </a:r>
            <a:r>
              <a:rPr lang="en-IN" dirty="0" smtClean="0"/>
              <a:t> etc.)</a:t>
            </a:r>
          </a:p>
          <a:p>
            <a:r>
              <a:rPr lang="en-US" dirty="0"/>
              <a:t>Consumer empowerment </a:t>
            </a:r>
          </a:p>
          <a:p>
            <a:pPr lvl="1"/>
            <a:r>
              <a:rPr lang="en-IN" dirty="0"/>
              <a:t>Safeguard consumers’ expectations of substance, quality in a </a:t>
            </a:r>
            <a:r>
              <a:rPr lang="en-IN" dirty="0" smtClean="0"/>
              <a:t>non misleading </a:t>
            </a:r>
            <a:r>
              <a:rPr lang="en-IN" dirty="0"/>
              <a:t>presentation </a:t>
            </a:r>
          </a:p>
          <a:p>
            <a:pPr lvl="1"/>
            <a:r>
              <a:rPr lang="en-IN" dirty="0" smtClean="0"/>
              <a:t>Consumers </a:t>
            </a:r>
            <a:r>
              <a:rPr lang="en-IN" dirty="0"/>
              <a:t>can take samples and get it analysed</a:t>
            </a:r>
            <a:endParaRPr lang="en-IN" dirty="0" smtClean="0"/>
          </a:p>
          <a:p>
            <a:pPr lvl="1"/>
            <a:endParaRPr lang="en-US" dirty="0"/>
          </a:p>
        </p:txBody>
      </p:sp>
    </p:spTree>
    <p:extLst>
      <p:ext uri="{BB962C8B-B14F-4D97-AF65-F5344CB8AC3E}">
        <p14:creationId xmlns:p14="http://schemas.microsoft.com/office/powerpoint/2010/main" val="2717716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Salient features </a:t>
            </a:r>
          </a:p>
        </p:txBody>
      </p:sp>
      <p:sp>
        <p:nvSpPr>
          <p:cNvPr id="3" name="Content Placeholder 2"/>
          <p:cNvSpPr>
            <a:spLocks noGrp="1"/>
          </p:cNvSpPr>
          <p:nvPr>
            <p:ph idx="1"/>
          </p:nvPr>
        </p:nvSpPr>
        <p:spPr/>
        <p:txBody>
          <a:bodyPr>
            <a:normAutofit lnSpcReduction="10000"/>
          </a:bodyPr>
          <a:lstStyle/>
          <a:p>
            <a:r>
              <a:rPr lang="en-US" dirty="0" smtClean="0"/>
              <a:t>Accountability</a:t>
            </a:r>
          </a:p>
          <a:p>
            <a:pPr lvl="1"/>
            <a:r>
              <a:rPr lang="en-IN" dirty="0"/>
              <a:t>Provision for penalty against officer (</a:t>
            </a:r>
            <a:r>
              <a:rPr lang="en-IN" dirty="0" err="1"/>
              <a:t>Upto</a:t>
            </a:r>
            <a:r>
              <a:rPr lang="en-IN" dirty="0"/>
              <a:t> 1 lakh)</a:t>
            </a:r>
          </a:p>
          <a:p>
            <a:pPr lvl="1"/>
            <a:r>
              <a:rPr lang="en-IN" dirty="0" smtClean="0"/>
              <a:t>In </a:t>
            </a:r>
            <a:r>
              <a:rPr lang="en-IN" dirty="0"/>
              <a:t>all cases prior notice to FBO </a:t>
            </a:r>
            <a:r>
              <a:rPr lang="en-US" dirty="0" smtClean="0"/>
              <a:t> </a:t>
            </a:r>
            <a:endParaRPr lang="en-US" dirty="0"/>
          </a:p>
          <a:p>
            <a:r>
              <a:rPr lang="en-US" dirty="0" smtClean="0"/>
              <a:t>Private public participation in enforcement</a:t>
            </a:r>
          </a:p>
          <a:p>
            <a:pPr lvl="1"/>
            <a:r>
              <a:rPr lang="en-IN" dirty="0"/>
              <a:t>Accreditation of Private agencies/individuals for audit/inspections</a:t>
            </a:r>
          </a:p>
          <a:p>
            <a:pPr lvl="1"/>
            <a:r>
              <a:rPr lang="en-IN" dirty="0" smtClean="0"/>
              <a:t>Accreditation </a:t>
            </a:r>
            <a:r>
              <a:rPr lang="en-IN" dirty="0"/>
              <a:t>of private Laboratories</a:t>
            </a:r>
            <a:endParaRPr lang="en-US" dirty="0"/>
          </a:p>
        </p:txBody>
      </p:sp>
    </p:spTree>
    <p:extLst>
      <p:ext uri="{BB962C8B-B14F-4D97-AF65-F5344CB8AC3E}">
        <p14:creationId xmlns:p14="http://schemas.microsoft.com/office/powerpoint/2010/main" val="121903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a:t>
            </a:r>
            <a:endParaRPr lang="en-US" dirty="0"/>
          </a:p>
        </p:txBody>
      </p:sp>
      <p:pic>
        <p:nvPicPr>
          <p:cNvPr id="1026" name="Picture 2" descr="http://mweill926.files.wordpress.com/2012/05/pitbull-pic-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676400"/>
            <a:ext cx="3502025" cy="210121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62400" y="1687594"/>
            <a:ext cx="2971800" cy="1938992"/>
          </a:xfrm>
          <a:prstGeom prst="rect">
            <a:avLst/>
          </a:prstGeom>
          <a:noFill/>
        </p:spPr>
        <p:txBody>
          <a:bodyPr wrap="square" rtlCol="0">
            <a:spAutoFit/>
          </a:bodyPr>
          <a:lstStyle/>
          <a:p>
            <a:r>
              <a:rPr lang="en-US" sz="4000" b="1" dirty="0" smtClean="0">
                <a:solidFill>
                  <a:srgbClr val="FF0000"/>
                </a:solidFill>
              </a:rPr>
              <a:t>Eating food is a risky process</a:t>
            </a:r>
            <a:endParaRPr lang="en-US" sz="4000" b="1" dirty="0">
              <a:solidFill>
                <a:srgbClr val="FF0000"/>
              </a:solidFill>
            </a:endParaRPr>
          </a:p>
        </p:txBody>
      </p:sp>
      <p:sp>
        <p:nvSpPr>
          <p:cNvPr id="5" name="TextBox 4"/>
          <p:cNvSpPr txBox="1"/>
          <p:nvPr/>
        </p:nvSpPr>
        <p:spPr>
          <a:xfrm>
            <a:off x="2743200" y="4661118"/>
            <a:ext cx="3886200" cy="1815882"/>
          </a:xfrm>
          <a:prstGeom prst="rect">
            <a:avLst/>
          </a:prstGeom>
          <a:noFill/>
        </p:spPr>
        <p:txBody>
          <a:bodyPr wrap="square" rtlCol="0">
            <a:spAutoFit/>
          </a:bodyPr>
          <a:lstStyle/>
          <a:p>
            <a:pPr algn="ctr"/>
            <a:r>
              <a:rPr lang="en-US" altLang="en-US" sz="2800" b="1" dirty="0" smtClean="0">
                <a:solidFill>
                  <a:srgbClr val="660033"/>
                </a:solidFill>
              </a:rPr>
              <a:t>Innate Immunity and traditional culinary practices are major protective factors</a:t>
            </a:r>
          </a:p>
        </p:txBody>
      </p:sp>
      <p:pic>
        <p:nvPicPr>
          <p:cNvPr id="1028" name="Picture 4" descr="http://ww3.hdnux.com/photos/04/21/61/1121374/3/628x4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3404" y="4378036"/>
            <a:ext cx="2341996" cy="234199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Waqar\Desktop\Dr. Zade Food Safety\FITRX-MOD-EXERCISE-IMMUNITY-in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4378035"/>
            <a:ext cx="2971801" cy="23419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0386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Mechanism of regulation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4910731"/>
              </p:ext>
            </p:extLst>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4032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Implementation </a:t>
            </a:r>
            <a:endParaRPr lang="en-US" dirty="0"/>
          </a:p>
        </p:txBody>
      </p:sp>
      <p:sp>
        <p:nvSpPr>
          <p:cNvPr id="3" name="Content Placeholder 2"/>
          <p:cNvSpPr>
            <a:spLocks noGrp="1"/>
          </p:cNvSpPr>
          <p:nvPr>
            <p:ph idx="1"/>
          </p:nvPr>
        </p:nvSpPr>
        <p:spPr>
          <a:xfrm>
            <a:off x="457200" y="1775191"/>
            <a:ext cx="8229600" cy="4854209"/>
          </a:xfrm>
        </p:spPr>
        <p:txBody>
          <a:bodyPr>
            <a:normAutofit fontScale="70000" lnSpcReduction="20000"/>
          </a:bodyPr>
          <a:lstStyle/>
          <a:p>
            <a:pPr marL="118872" indent="0">
              <a:spcAft>
                <a:spcPts val="1800"/>
              </a:spcAft>
              <a:buNone/>
            </a:pPr>
            <a:r>
              <a:rPr lang="en-IN" sz="3100" b="1" dirty="0" smtClean="0">
                <a:solidFill>
                  <a:srgbClr val="FF0000"/>
                </a:solidFill>
              </a:rPr>
              <a:t>Registration required for the Food Business Operator, who is a</a:t>
            </a:r>
          </a:p>
          <a:p>
            <a:pPr>
              <a:spcAft>
                <a:spcPts val="1800"/>
              </a:spcAft>
            </a:pPr>
            <a:r>
              <a:rPr lang="en-IN" dirty="0" smtClean="0"/>
              <a:t>manufactures or sells any article of food himself or a petty retailer, hawker, itinerant vendor or temporary stall holder; or</a:t>
            </a:r>
          </a:p>
          <a:p>
            <a:pPr>
              <a:spcAft>
                <a:spcPts val="1800"/>
              </a:spcAft>
            </a:pPr>
            <a:r>
              <a:rPr lang="en-IN" dirty="0" smtClean="0"/>
              <a:t>such food business including small scale or cottage or tiny food businesses with an annual turnover not exceeding </a:t>
            </a:r>
            <a:r>
              <a:rPr lang="en-IN" dirty="0" err="1" smtClean="0"/>
              <a:t>Rs</a:t>
            </a:r>
            <a:r>
              <a:rPr lang="en-IN" dirty="0" smtClean="0"/>
              <a:t> 12 lakhs and or  whose-</a:t>
            </a:r>
          </a:p>
          <a:p>
            <a:pPr lvl="1">
              <a:spcAft>
                <a:spcPts val="1800"/>
              </a:spcAft>
            </a:pPr>
            <a:r>
              <a:rPr lang="en-IN" dirty="0" smtClean="0"/>
              <a:t>Production capacity of food (other than milk and milk products and meat and meat products) does not exceed 100 kg/</a:t>
            </a:r>
            <a:r>
              <a:rPr lang="en-IN" dirty="0" err="1" smtClean="0"/>
              <a:t>ltr</a:t>
            </a:r>
            <a:r>
              <a:rPr lang="en-IN" dirty="0" smtClean="0"/>
              <a:t> per day or</a:t>
            </a:r>
          </a:p>
          <a:p>
            <a:pPr lvl="1">
              <a:spcAft>
                <a:spcPts val="1800"/>
              </a:spcAft>
            </a:pPr>
            <a:r>
              <a:rPr lang="en-IN" dirty="0" smtClean="0"/>
              <a:t>Production or procurement or collection of milk is up to 100 litres of milk per day or</a:t>
            </a:r>
          </a:p>
          <a:p>
            <a:pPr lvl="1">
              <a:spcAft>
                <a:spcPts val="1800"/>
              </a:spcAft>
            </a:pPr>
            <a:r>
              <a:rPr lang="en-IN" dirty="0" smtClean="0"/>
              <a:t>Slaughtering capacity is 2 large animals or 10 small animals or 50 poultry birds per day or less than that</a:t>
            </a:r>
            <a:endParaRPr lang="en-US" dirty="0"/>
          </a:p>
        </p:txBody>
      </p:sp>
    </p:spTree>
    <p:extLst>
      <p:ext uri="{BB962C8B-B14F-4D97-AF65-F5344CB8AC3E}">
        <p14:creationId xmlns:p14="http://schemas.microsoft.com/office/powerpoint/2010/main" val="2405079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Implementation </a:t>
            </a:r>
            <a:endParaRPr lang="en-US" dirty="0"/>
          </a:p>
        </p:txBody>
      </p:sp>
      <p:sp>
        <p:nvSpPr>
          <p:cNvPr id="3" name="Content Placeholder 2"/>
          <p:cNvSpPr>
            <a:spLocks noGrp="1"/>
          </p:cNvSpPr>
          <p:nvPr>
            <p:ph idx="1"/>
          </p:nvPr>
        </p:nvSpPr>
        <p:spPr>
          <a:xfrm>
            <a:off x="457200" y="1775191"/>
            <a:ext cx="8229600" cy="4930409"/>
          </a:xfrm>
        </p:spPr>
        <p:txBody>
          <a:bodyPr>
            <a:normAutofit fontScale="62500" lnSpcReduction="20000"/>
          </a:bodyPr>
          <a:lstStyle/>
          <a:p>
            <a:pPr marL="118872" indent="0">
              <a:lnSpc>
                <a:spcPct val="120000"/>
              </a:lnSpc>
              <a:spcAft>
                <a:spcPts val="1200"/>
              </a:spcAft>
              <a:buNone/>
            </a:pPr>
            <a:r>
              <a:rPr lang="en-IN" sz="3600" b="1" dirty="0" smtClean="0">
                <a:solidFill>
                  <a:srgbClr val="FF0000"/>
                </a:solidFill>
              </a:rPr>
              <a:t>Central License required for the Food Business Operator, who: </a:t>
            </a:r>
          </a:p>
          <a:p>
            <a:pPr>
              <a:lnSpc>
                <a:spcPct val="120000"/>
              </a:lnSpc>
              <a:spcAft>
                <a:spcPts val="1200"/>
              </a:spcAft>
            </a:pPr>
            <a:r>
              <a:rPr lang="en-IN" sz="3400" dirty="0" smtClean="0"/>
              <a:t>Dairy units including milk chilling units process more than 50 thousand litres of liquid milk/day or 2500 MT of milk solid per annum.</a:t>
            </a:r>
          </a:p>
          <a:p>
            <a:pPr>
              <a:lnSpc>
                <a:spcPct val="120000"/>
              </a:lnSpc>
              <a:spcAft>
                <a:spcPts val="1200"/>
              </a:spcAft>
            </a:pPr>
            <a:r>
              <a:rPr lang="en-IN" sz="3400" dirty="0" smtClean="0"/>
              <a:t>Vegetable oil processing units having installed capacity more than 2 MT per day.</a:t>
            </a:r>
          </a:p>
          <a:p>
            <a:pPr>
              <a:lnSpc>
                <a:spcPct val="120000"/>
              </a:lnSpc>
              <a:spcAft>
                <a:spcPts val="1200"/>
              </a:spcAft>
            </a:pPr>
            <a:r>
              <a:rPr lang="en-IN" sz="3400" dirty="0" smtClean="0"/>
              <a:t>All slaughter houses equipped to slaughter more than 50 large animals or 150 or more small animals or 1000 or more poultry birds per day</a:t>
            </a:r>
          </a:p>
          <a:p>
            <a:pPr>
              <a:lnSpc>
                <a:spcPct val="120000"/>
              </a:lnSpc>
              <a:spcAft>
                <a:spcPts val="1200"/>
              </a:spcAft>
            </a:pPr>
            <a:r>
              <a:rPr lang="en-IN" sz="3400" dirty="0" smtClean="0"/>
              <a:t>Meat processing units equipped to handle or process more than 500 kg of meat per day or 150 MT per annum</a:t>
            </a:r>
          </a:p>
          <a:p>
            <a:pPr>
              <a:lnSpc>
                <a:spcPct val="120000"/>
              </a:lnSpc>
              <a:spcAft>
                <a:spcPts val="1200"/>
              </a:spcAft>
            </a:pPr>
            <a:r>
              <a:rPr lang="en-IN" sz="3400" dirty="0" smtClean="0"/>
              <a:t>All food processing units other than mentioned above having installed capacity more than 2 MT/day. </a:t>
            </a:r>
          </a:p>
          <a:p>
            <a:endParaRPr lang="en-US" dirty="0"/>
          </a:p>
        </p:txBody>
      </p:sp>
    </p:spTree>
    <p:extLst>
      <p:ext uri="{BB962C8B-B14F-4D97-AF65-F5344CB8AC3E}">
        <p14:creationId xmlns:p14="http://schemas.microsoft.com/office/powerpoint/2010/main" val="4038070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Implementation </a:t>
            </a:r>
            <a:endParaRPr lang="en-US" dirty="0"/>
          </a:p>
        </p:txBody>
      </p:sp>
      <p:sp>
        <p:nvSpPr>
          <p:cNvPr id="3" name="Content Placeholder 2"/>
          <p:cNvSpPr>
            <a:spLocks noGrp="1"/>
          </p:cNvSpPr>
          <p:nvPr>
            <p:ph idx="1"/>
          </p:nvPr>
        </p:nvSpPr>
        <p:spPr>
          <a:xfrm>
            <a:off x="457200" y="1775191"/>
            <a:ext cx="8229600" cy="4930409"/>
          </a:xfrm>
        </p:spPr>
        <p:txBody>
          <a:bodyPr>
            <a:normAutofit fontScale="77500" lnSpcReduction="20000"/>
          </a:bodyPr>
          <a:lstStyle/>
          <a:p>
            <a:pPr>
              <a:lnSpc>
                <a:spcPct val="110000"/>
              </a:lnSpc>
              <a:spcAft>
                <a:spcPts val="1800"/>
              </a:spcAft>
            </a:pPr>
            <a:r>
              <a:rPr lang="en-IN" dirty="0" smtClean="0"/>
              <a:t>100 % Export Oriented Units</a:t>
            </a:r>
          </a:p>
          <a:p>
            <a:pPr>
              <a:lnSpc>
                <a:spcPct val="110000"/>
              </a:lnSpc>
              <a:spcAft>
                <a:spcPts val="1800"/>
              </a:spcAft>
            </a:pPr>
            <a:r>
              <a:rPr lang="en-IN" dirty="0" smtClean="0"/>
              <a:t>All Importers importing food items for commercial use.</a:t>
            </a:r>
          </a:p>
          <a:p>
            <a:pPr>
              <a:lnSpc>
                <a:spcPct val="110000"/>
              </a:lnSpc>
              <a:spcAft>
                <a:spcPts val="1800"/>
              </a:spcAft>
            </a:pPr>
            <a:r>
              <a:rPr lang="en-IN" dirty="0" smtClean="0"/>
              <a:t>All Food Business Operators manufacturing any article of Food which does not fall under any of the food categories prescribed under these regulations or deviates in any way from the prescribed specification for additives therein.</a:t>
            </a:r>
          </a:p>
          <a:p>
            <a:pPr>
              <a:lnSpc>
                <a:spcPct val="110000"/>
              </a:lnSpc>
              <a:spcAft>
                <a:spcPts val="1800"/>
              </a:spcAft>
            </a:pPr>
            <a:r>
              <a:rPr lang="en-IN" dirty="0" smtClean="0"/>
              <a:t>Retail chains operating in three or more states.</a:t>
            </a:r>
          </a:p>
          <a:p>
            <a:pPr>
              <a:lnSpc>
                <a:spcPct val="110000"/>
              </a:lnSpc>
              <a:spcAft>
                <a:spcPts val="1800"/>
              </a:spcAft>
            </a:pPr>
            <a:r>
              <a:rPr lang="en-IN" dirty="0" smtClean="0"/>
              <a:t>Food catering services in establishments and units under Central government Agencies like Railways, Air and airport, Seaport, Defence etc.</a:t>
            </a:r>
          </a:p>
          <a:p>
            <a:endParaRPr lang="en-US" dirty="0"/>
          </a:p>
        </p:txBody>
      </p:sp>
    </p:spTree>
    <p:extLst>
      <p:ext uri="{BB962C8B-B14F-4D97-AF65-F5344CB8AC3E}">
        <p14:creationId xmlns:p14="http://schemas.microsoft.com/office/powerpoint/2010/main" val="243750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in implementation </a:t>
            </a:r>
            <a:endParaRPr lang="en-US" dirty="0"/>
          </a:p>
        </p:txBody>
      </p:sp>
      <p:sp>
        <p:nvSpPr>
          <p:cNvPr id="3" name="Content Placeholder 2"/>
          <p:cNvSpPr>
            <a:spLocks noGrp="1"/>
          </p:cNvSpPr>
          <p:nvPr>
            <p:ph idx="1"/>
          </p:nvPr>
        </p:nvSpPr>
        <p:spPr/>
        <p:txBody>
          <a:bodyPr/>
          <a:lstStyle/>
          <a:p>
            <a:r>
              <a:rPr lang="en-US" dirty="0" smtClean="0"/>
              <a:t>Volume </a:t>
            </a:r>
            <a:endParaRPr lang="en-US" dirty="0"/>
          </a:p>
        </p:txBody>
      </p:sp>
      <p:graphicFrame>
        <p:nvGraphicFramePr>
          <p:cNvPr id="4" name="Diagram 3"/>
          <p:cNvGraphicFramePr/>
          <p:nvPr>
            <p:extLst>
              <p:ext uri="{D42A27DB-BD31-4B8C-83A1-F6EECF244321}">
                <p14:modId xmlns:p14="http://schemas.microsoft.com/office/powerpoint/2010/main" val="399339634"/>
              </p:ext>
            </p:extLst>
          </p:nvPr>
        </p:nvGraphicFramePr>
        <p:xfrm>
          <a:off x="1066800" y="1828800"/>
          <a:ext cx="6934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81011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in implementation </a:t>
            </a:r>
          </a:p>
        </p:txBody>
      </p:sp>
      <p:sp>
        <p:nvSpPr>
          <p:cNvPr id="3" name="Content Placeholder 2"/>
          <p:cNvSpPr>
            <a:spLocks noGrp="1"/>
          </p:cNvSpPr>
          <p:nvPr>
            <p:ph idx="1"/>
          </p:nvPr>
        </p:nvSpPr>
        <p:spPr/>
        <p:txBody>
          <a:bodyPr/>
          <a:lstStyle/>
          <a:p>
            <a:r>
              <a:rPr lang="en-US" dirty="0" smtClean="0"/>
              <a:t>HR requirement </a:t>
            </a:r>
            <a:endParaRPr lang="en-US" dirty="0"/>
          </a:p>
        </p:txBody>
      </p:sp>
      <p:graphicFrame>
        <p:nvGraphicFramePr>
          <p:cNvPr id="4" name="Diagram 3"/>
          <p:cNvGraphicFramePr/>
          <p:nvPr>
            <p:extLst>
              <p:ext uri="{D42A27DB-BD31-4B8C-83A1-F6EECF244321}">
                <p14:modId xmlns:p14="http://schemas.microsoft.com/office/powerpoint/2010/main" val="3954678081"/>
              </p:ext>
            </p:extLst>
          </p:nvPr>
        </p:nvGraphicFramePr>
        <p:xfrm>
          <a:off x="1066800" y="1828800"/>
          <a:ext cx="6934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4051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So Far</a:t>
            </a:r>
            <a:endParaRPr lang="en-US" dirty="0"/>
          </a:p>
        </p:txBody>
      </p:sp>
      <p:sp>
        <p:nvSpPr>
          <p:cNvPr id="3" name="Content Placeholder 2"/>
          <p:cNvSpPr>
            <a:spLocks noGrp="1"/>
          </p:cNvSpPr>
          <p:nvPr>
            <p:ph idx="1"/>
          </p:nvPr>
        </p:nvSpPr>
        <p:spPr/>
        <p:txBody>
          <a:bodyPr>
            <a:normAutofit/>
          </a:bodyPr>
          <a:lstStyle/>
          <a:p>
            <a:r>
              <a:rPr lang="en-IN" dirty="0"/>
              <a:t>Constitution of Authority, scientific Committee, and 8 Expert Panels</a:t>
            </a:r>
          </a:p>
          <a:p>
            <a:r>
              <a:rPr lang="en-IN" dirty="0" smtClean="0"/>
              <a:t>Notification </a:t>
            </a:r>
            <a:r>
              <a:rPr lang="en-IN" dirty="0"/>
              <a:t>of Rules and 6 Regulations</a:t>
            </a:r>
          </a:p>
          <a:p>
            <a:r>
              <a:rPr lang="en-IN" dirty="0" smtClean="0"/>
              <a:t>Transparency in online registration</a:t>
            </a:r>
            <a:endParaRPr lang="en-IN" dirty="0"/>
          </a:p>
          <a:p>
            <a:r>
              <a:rPr lang="en-IN" dirty="0" smtClean="0"/>
              <a:t>Accreditation </a:t>
            </a:r>
            <a:r>
              <a:rPr lang="en-IN" dirty="0"/>
              <a:t>of 61 private labs</a:t>
            </a:r>
          </a:p>
          <a:p>
            <a:r>
              <a:rPr lang="en-IN" dirty="0" smtClean="0"/>
              <a:t>Accreditation </a:t>
            </a:r>
            <a:r>
              <a:rPr lang="en-IN" dirty="0"/>
              <a:t>of 12 Food Safety Management System </a:t>
            </a:r>
            <a:r>
              <a:rPr lang="en-IN" dirty="0" smtClean="0"/>
              <a:t>agencies</a:t>
            </a:r>
            <a:endParaRPr lang="en-IN" dirty="0"/>
          </a:p>
        </p:txBody>
      </p:sp>
    </p:spTree>
    <p:extLst>
      <p:ext uri="{BB962C8B-B14F-4D97-AF65-F5344CB8AC3E}">
        <p14:creationId xmlns:p14="http://schemas.microsoft.com/office/powerpoint/2010/main" val="969794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Progress So Far</a:t>
            </a:r>
          </a:p>
        </p:txBody>
      </p:sp>
      <p:sp>
        <p:nvSpPr>
          <p:cNvPr id="3" name="Content Placeholder 2"/>
          <p:cNvSpPr>
            <a:spLocks noGrp="1"/>
          </p:cNvSpPr>
          <p:nvPr>
            <p:ph idx="1"/>
          </p:nvPr>
        </p:nvSpPr>
        <p:spPr/>
        <p:txBody>
          <a:bodyPr>
            <a:normAutofit fontScale="92500" lnSpcReduction="10000"/>
          </a:bodyPr>
          <a:lstStyle/>
          <a:p>
            <a:r>
              <a:rPr lang="en-IN" dirty="0"/>
              <a:t>89 Individual for Inspection/ Auditing</a:t>
            </a:r>
          </a:p>
          <a:p>
            <a:pPr marL="438150" indent="-319088"/>
            <a:r>
              <a:rPr lang="en-IN" dirty="0"/>
              <a:t>Food Imports brought under FSS Act- about 75 % of total food imports in  country.</a:t>
            </a:r>
          </a:p>
          <a:p>
            <a:r>
              <a:rPr lang="en-IN" dirty="0"/>
              <a:t>Surveillance survey- Milk</a:t>
            </a:r>
          </a:p>
          <a:p>
            <a:r>
              <a:rPr lang="en-IN" dirty="0"/>
              <a:t>Sampling of food products and prosecution going on in states</a:t>
            </a:r>
          </a:p>
          <a:p>
            <a:r>
              <a:rPr lang="en-IN" dirty="0"/>
              <a:t>Action has been taken against false claims/ advertisements</a:t>
            </a:r>
            <a:endParaRPr lang="en-US" dirty="0"/>
          </a:p>
          <a:p>
            <a:endParaRPr lang="en-US" dirty="0"/>
          </a:p>
        </p:txBody>
      </p:sp>
    </p:spTree>
    <p:extLst>
      <p:ext uri="{BB962C8B-B14F-4D97-AF65-F5344CB8AC3E}">
        <p14:creationId xmlns:p14="http://schemas.microsoft.com/office/powerpoint/2010/main" val="374124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Ahead</a:t>
            </a:r>
            <a:endParaRPr lang="en-US" dirty="0"/>
          </a:p>
        </p:txBody>
      </p:sp>
      <p:sp>
        <p:nvSpPr>
          <p:cNvPr id="3" name="Content Placeholder 2"/>
          <p:cNvSpPr>
            <a:spLocks noGrp="1"/>
          </p:cNvSpPr>
          <p:nvPr>
            <p:ph idx="1"/>
          </p:nvPr>
        </p:nvSpPr>
        <p:spPr/>
        <p:txBody>
          <a:bodyPr>
            <a:normAutofit fontScale="85000" lnSpcReduction="20000"/>
          </a:bodyPr>
          <a:lstStyle/>
          <a:p>
            <a:r>
              <a:rPr lang="en-IN" dirty="0"/>
              <a:t>Setting of Food Safety Standards</a:t>
            </a:r>
          </a:p>
          <a:p>
            <a:r>
              <a:rPr lang="en-IN" dirty="0" smtClean="0"/>
              <a:t>Risk based Assessment</a:t>
            </a:r>
            <a:endParaRPr lang="en-IN" dirty="0"/>
          </a:p>
          <a:p>
            <a:r>
              <a:rPr lang="en-IN" dirty="0" smtClean="0"/>
              <a:t>Effective </a:t>
            </a:r>
            <a:r>
              <a:rPr lang="en-IN" dirty="0"/>
              <a:t>Food </a:t>
            </a:r>
            <a:r>
              <a:rPr lang="en-IN" dirty="0" smtClean="0"/>
              <a:t>Born Disease Surveillance </a:t>
            </a:r>
            <a:r>
              <a:rPr lang="en-IN" dirty="0"/>
              <a:t>System</a:t>
            </a:r>
          </a:p>
          <a:p>
            <a:r>
              <a:rPr lang="en-IN" dirty="0" smtClean="0"/>
              <a:t>Traceability</a:t>
            </a:r>
            <a:r>
              <a:rPr lang="en-IN" dirty="0"/>
              <a:t>, Recall and Emergency response system</a:t>
            </a:r>
          </a:p>
          <a:p>
            <a:r>
              <a:rPr lang="en-IN" dirty="0" smtClean="0"/>
              <a:t>Inform</a:t>
            </a:r>
            <a:r>
              <a:rPr lang="en-IN" dirty="0"/>
              <a:t>, Educate and Communicate to the consumers</a:t>
            </a:r>
          </a:p>
          <a:p>
            <a:r>
              <a:rPr lang="en-IN" dirty="0" smtClean="0"/>
              <a:t>Food </a:t>
            </a:r>
            <a:r>
              <a:rPr lang="en-IN" dirty="0"/>
              <a:t>Safety Management Systems</a:t>
            </a:r>
          </a:p>
          <a:p>
            <a:r>
              <a:rPr lang="en-IN" dirty="0" smtClean="0"/>
              <a:t>Capacity </a:t>
            </a:r>
            <a:r>
              <a:rPr lang="en-IN" dirty="0"/>
              <a:t>Building</a:t>
            </a:r>
          </a:p>
          <a:p>
            <a:r>
              <a:rPr lang="en-IN" dirty="0" smtClean="0"/>
              <a:t>Research </a:t>
            </a:r>
            <a:r>
              <a:rPr lang="en-IN" dirty="0"/>
              <a:t>and </a:t>
            </a:r>
            <a:r>
              <a:rPr lang="en-IN" dirty="0" smtClean="0"/>
              <a:t>Development</a:t>
            </a:r>
            <a:endParaRPr lang="en-IN" dirty="0"/>
          </a:p>
        </p:txBody>
      </p:sp>
    </p:spTree>
    <p:extLst>
      <p:ext uri="{BB962C8B-B14F-4D97-AF65-F5344CB8AC3E}">
        <p14:creationId xmlns:p14="http://schemas.microsoft.com/office/powerpoint/2010/main" val="4048159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holykaw.alltop.com/wp-content/uploads/2013/02/question-comments-concerns-customer-service-500x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2667000"/>
            <a:ext cx="4191000" cy="41910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9" y="0"/>
            <a:ext cx="3959941" cy="410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742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Safety</a:t>
            </a:r>
            <a:endParaRPr lang="en-US" dirty="0"/>
          </a:p>
        </p:txBody>
      </p:sp>
      <p:sp>
        <p:nvSpPr>
          <p:cNvPr id="3" name="Content Placeholder 2"/>
          <p:cNvSpPr>
            <a:spLocks noGrp="1"/>
          </p:cNvSpPr>
          <p:nvPr>
            <p:ph idx="1"/>
          </p:nvPr>
        </p:nvSpPr>
        <p:spPr/>
        <p:txBody>
          <a:bodyPr/>
          <a:lstStyle/>
          <a:p>
            <a:pPr>
              <a:spcAft>
                <a:spcPts val="1200"/>
              </a:spcAft>
            </a:pPr>
            <a:r>
              <a:rPr lang="en-IN" dirty="0"/>
              <a:t>A suitable product which when consumed orally either by a human or an animal does not cause health risk to consumer</a:t>
            </a:r>
            <a:r>
              <a:rPr lang="en-IN" dirty="0" smtClean="0"/>
              <a:t>.</a:t>
            </a:r>
          </a:p>
          <a:p>
            <a:pPr marL="118872" indent="0" algn="ctr">
              <a:spcAft>
                <a:spcPts val="1200"/>
              </a:spcAft>
              <a:buNone/>
            </a:pPr>
            <a:r>
              <a:rPr lang="en-US" dirty="0" smtClean="0"/>
              <a:t> OR</a:t>
            </a:r>
          </a:p>
          <a:p>
            <a:r>
              <a:rPr lang="en-US" altLang="en-US" dirty="0"/>
              <a:t>Assurance that food will not cause harm to the consumer when it is prepared and/ or eaten according to its intended use.</a:t>
            </a:r>
          </a:p>
          <a:p>
            <a:endParaRPr lang="en-US" dirty="0"/>
          </a:p>
        </p:txBody>
      </p:sp>
    </p:spTree>
    <p:extLst>
      <p:ext uri="{BB962C8B-B14F-4D97-AF65-F5344CB8AC3E}">
        <p14:creationId xmlns:p14="http://schemas.microsoft.com/office/powerpoint/2010/main" val="3820815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Safety: Why?????</a:t>
            </a:r>
            <a:endParaRPr lang="en-US" dirty="0"/>
          </a:p>
        </p:txBody>
      </p:sp>
      <p:sp>
        <p:nvSpPr>
          <p:cNvPr id="3" name="Content Placeholder 2"/>
          <p:cNvSpPr>
            <a:spLocks noGrp="1"/>
          </p:cNvSpPr>
          <p:nvPr>
            <p:ph idx="1"/>
          </p:nvPr>
        </p:nvSpPr>
        <p:spPr>
          <a:xfrm>
            <a:off x="457200" y="2003791"/>
            <a:ext cx="4648200" cy="3939809"/>
          </a:xfrm>
        </p:spPr>
        <p:txBody>
          <a:bodyPr>
            <a:normAutofit lnSpcReduction="10000"/>
          </a:bodyPr>
          <a:lstStyle/>
          <a:p>
            <a:r>
              <a:rPr lang="en-US" dirty="0" smtClean="0"/>
              <a:t>Changing food habits </a:t>
            </a:r>
          </a:p>
          <a:p>
            <a:r>
              <a:rPr lang="en-US" dirty="0" smtClean="0"/>
              <a:t>Increased processing and handling </a:t>
            </a:r>
          </a:p>
          <a:p>
            <a:r>
              <a:rPr lang="en-US" dirty="0" smtClean="0"/>
              <a:t>Changing processes, products </a:t>
            </a:r>
          </a:p>
          <a:p>
            <a:r>
              <a:rPr lang="en-US" dirty="0" smtClean="0"/>
              <a:t>Globalization of food trade</a:t>
            </a:r>
            <a:endParaRPr lang="en-US" dirty="0"/>
          </a:p>
        </p:txBody>
      </p:sp>
      <p:pic>
        <p:nvPicPr>
          <p:cNvPr id="2050" name="Picture 2" descr="http://www.okcareertech.org/facsed/facs_quizzes/Food%20Safety%20and%20Sanitation%20-%20High%20School%20Level%20-%20output/qti/images/food%20safety2_b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2286000"/>
            <a:ext cx="3352799"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6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Food safety a global concern </a:t>
            </a:r>
            <a:endParaRPr lang="en-US" dirty="0"/>
          </a:p>
        </p:txBody>
      </p:sp>
      <p:sp>
        <p:nvSpPr>
          <p:cNvPr id="3" name="Content Placeholder 2"/>
          <p:cNvSpPr>
            <a:spLocks noGrp="1"/>
          </p:cNvSpPr>
          <p:nvPr>
            <p:ph idx="1"/>
          </p:nvPr>
        </p:nvSpPr>
        <p:spPr/>
        <p:txBody>
          <a:bodyPr/>
          <a:lstStyle/>
          <a:p>
            <a:r>
              <a:rPr lang="en-IN" dirty="0"/>
              <a:t>Acute diarrhoeal illness is very common worldwide and estimated to account for 1.8 million </a:t>
            </a:r>
            <a:r>
              <a:rPr lang="en-IN" dirty="0" smtClean="0"/>
              <a:t>childhood </a:t>
            </a:r>
            <a:r>
              <a:rPr lang="en-IN" dirty="0"/>
              <a:t>deaths annually, predominantly in developing </a:t>
            </a:r>
            <a:r>
              <a:rPr lang="en-IN" dirty="0" smtClean="0"/>
              <a:t>countries</a:t>
            </a:r>
          </a:p>
          <a:p>
            <a:pPr marL="118872" indent="0" algn="r">
              <a:buNone/>
            </a:pPr>
            <a:r>
              <a:rPr lang="en-IN" sz="2400" dirty="0" smtClean="0"/>
              <a:t>(</a:t>
            </a:r>
            <a:r>
              <a:rPr lang="en-IN" sz="2400" dirty="0"/>
              <a:t>World Health Organization, 2005</a:t>
            </a:r>
            <a:r>
              <a:rPr lang="en-IN" sz="2400" dirty="0" smtClean="0"/>
              <a:t>)</a:t>
            </a:r>
            <a:endParaRPr lang="en-US" sz="2400" dirty="0"/>
          </a:p>
          <a:p>
            <a:endParaRPr lang="en-US" dirty="0"/>
          </a:p>
        </p:txBody>
      </p:sp>
    </p:spTree>
    <p:extLst>
      <p:ext uri="{BB962C8B-B14F-4D97-AF65-F5344CB8AC3E}">
        <p14:creationId xmlns:p14="http://schemas.microsoft.com/office/powerpoint/2010/main" val="2899297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safety a global concern </a:t>
            </a:r>
          </a:p>
        </p:txBody>
      </p:sp>
      <p:pic>
        <p:nvPicPr>
          <p:cNvPr id="4" name="Picture 2" descr="Chart: Foodborne Disease Outbreaks, 2011-2012. Outbreak report: 1,632. Cases of illness: 29,112. Hospitalizations: 1,750. Deaths: 68. Source: Foodborne Disease Outbreak Surveillance System, 2011-2012 are the most recent years for which outbreak data are finaliz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524000"/>
            <a:ext cx="4796760" cy="5334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924800" y="6096000"/>
            <a:ext cx="685800" cy="646331"/>
          </a:xfrm>
          <a:prstGeom prst="rect">
            <a:avLst/>
          </a:prstGeom>
          <a:noFill/>
        </p:spPr>
        <p:txBody>
          <a:bodyPr wrap="square" rtlCol="0">
            <a:spAutoFit/>
          </a:bodyPr>
          <a:lstStyle/>
          <a:p>
            <a:r>
              <a:rPr lang="en-US" b="1" dirty="0" smtClean="0"/>
              <a:t>CDC, USA</a:t>
            </a:r>
            <a:endParaRPr lang="en-US" b="1" dirty="0"/>
          </a:p>
        </p:txBody>
      </p:sp>
    </p:spTree>
    <p:extLst>
      <p:ext uri="{BB962C8B-B14F-4D97-AF65-F5344CB8AC3E}">
        <p14:creationId xmlns:p14="http://schemas.microsoft.com/office/powerpoint/2010/main" val="1786880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safety a global concern </a:t>
            </a:r>
          </a:p>
        </p:txBody>
      </p:sp>
      <p:pic>
        <p:nvPicPr>
          <p:cNvPr id="5122" name="Picture 2" descr="http://www.cdc.gov/features/dsPulseNetFoodborneIllness/dsPulseNetFoodborneIllness_425p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785019"/>
            <a:ext cx="4657725" cy="4789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71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Climate change and food safety</a:t>
            </a:r>
            <a:endParaRPr lang="en-US" dirty="0"/>
          </a:p>
        </p:txBody>
      </p:sp>
      <p:sp>
        <p:nvSpPr>
          <p:cNvPr id="3" name="Content Placeholder 2"/>
          <p:cNvSpPr>
            <a:spLocks noGrp="1"/>
          </p:cNvSpPr>
          <p:nvPr>
            <p:ph idx="1"/>
          </p:nvPr>
        </p:nvSpPr>
        <p:spPr>
          <a:xfrm>
            <a:off x="457200" y="1775191"/>
            <a:ext cx="8458200" cy="4930409"/>
          </a:xfrm>
        </p:spPr>
        <p:txBody>
          <a:bodyPr>
            <a:normAutofit fontScale="70000" lnSpcReduction="20000"/>
          </a:bodyPr>
          <a:lstStyle/>
          <a:p>
            <a:pPr>
              <a:lnSpc>
                <a:spcPct val="120000"/>
              </a:lnSpc>
            </a:pPr>
            <a:r>
              <a:rPr lang="en-US" altLang="en-US" sz="3400" dirty="0" smtClean="0"/>
              <a:t>Eco system changes lead to more pests, less predators, more vectors for microbes</a:t>
            </a:r>
          </a:p>
          <a:p>
            <a:pPr>
              <a:lnSpc>
                <a:spcPct val="120000"/>
              </a:lnSpc>
            </a:pPr>
            <a:r>
              <a:rPr lang="en-US" altLang="en-US" sz="3400" dirty="0" smtClean="0"/>
              <a:t>Unseasonal rains – humidity and fungal growth</a:t>
            </a:r>
          </a:p>
          <a:p>
            <a:pPr>
              <a:lnSpc>
                <a:spcPct val="120000"/>
              </a:lnSpc>
            </a:pPr>
            <a:r>
              <a:rPr lang="en-US" altLang="en-US" sz="3400" dirty="0" smtClean="0"/>
              <a:t>Flooding – water contamination- soil contamination- unsafe food</a:t>
            </a:r>
          </a:p>
          <a:p>
            <a:pPr>
              <a:lnSpc>
                <a:spcPct val="120000"/>
              </a:lnSpc>
            </a:pPr>
            <a:r>
              <a:rPr lang="en-US" altLang="en-US" sz="3400" dirty="0" smtClean="0"/>
              <a:t>Higher Ocean temperatures- algal blooms- </a:t>
            </a:r>
            <a:r>
              <a:rPr lang="en-US" altLang="en-US" sz="3400" dirty="0" err="1" smtClean="0"/>
              <a:t>harbour</a:t>
            </a:r>
            <a:r>
              <a:rPr lang="en-US" altLang="en-US" sz="3400" dirty="0" smtClean="0"/>
              <a:t> </a:t>
            </a:r>
            <a:r>
              <a:rPr lang="en-US" altLang="en-US" sz="3400" dirty="0" err="1" smtClean="0"/>
              <a:t>Vibrios</a:t>
            </a:r>
            <a:r>
              <a:rPr lang="en-US" altLang="en-US" sz="3400" dirty="0" smtClean="0"/>
              <a:t> in spore like forms- Novel strains' </a:t>
            </a:r>
            <a:r>
              <a:rPr lang="en-US" altLang="en-US" sz="3400" dirty="0" err="1" smtClean="0"/>
              <a:t>eg</a:t>
            </a:r>
            <a:r>
              <a:rPr lang="en-US" altLang="en-US" sz="3400" dirty="0" smtClean="0"/>
              <a:t> O139 Bengal</a:t>
            </a:r>
          </a:p>
          <a:p>
            <a:pPr>
              <a:lnSpc>
                <a:spcPct val="120000"/>
              </a:lnSpc>
            </a:pPr>
            <a:r>
              <a:rPr lang="en-US" altLang="en-US" sz="3400" dirty="0" smtClean="0"/>
              <a:t>Changes in aquatic life and formation of marine </a:t>
            </a:r>
            <a:r>
              <a:rPr lang="en-US" altLang="en-US" sz="3400" dirty="0" err="1" smtClean="0"/>
              <a:t>biotoxins</a:t>
            </a:r>
            <a:r>
              <a:rPr lang="en-US" altLang="en-US" sz="3400" dirty="0" smtClean="0"/>
              <a:t> in sea foods due to production of </a:t>
            </a:r>
            <a:r>
              <a:rPr lang="en-US" altLang="en-US" sz="3400" dirty="0" err="1" smtClean="0"/>
              <a:t>phytotoxins</a:t>
            </a:r>
            <a:r>
              <a:rPr lang="en-US" altLang="en-US" sz="3400" dirty="0" smtClean="0"/>
              <a:t> by  harmful algae</a:t>
            </a:r>
          </a:p>
          <a:p>
            <a:endParaRPr lang="en-US" dirty="0"/>
          </a:p>
        </p:txBody>
      </p:sp>
    </p:spTree>
    <p:extLst>
      <p:ext uri="{BB962C8B-B14F-4D97-AF65-F5344CB8AC3E}">
        <p14:creationId xmlns:p14="http://schemas.microsoft.com/office/powerpoint/2010/main" val="690160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314</TotalTime>
  <Words>1513</Words>
  <Application>Microsoft Office PowerPoint</Application>
  <PresentationFormat>On-screen Show (4:3)</PresentationFormat>
  <Paragraphs>230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Module</vt:lpstr>
      <vt:lpstr>FOOD SAFETY IN INDIA: CURRENT STATUS</vt:lpstr>
      <vt:lpstr>Food</vt:lpstr>
      <vt:lpstr>Food</vt:lpstr>
      <vt:lpstr>Food Safety</vt:lpstr>
      <vt:lpstr>Food Safety: Why?????</vt:lpstr>
      <vt:lpstr>Food safety a global concern </vt:lpstr>
      <vt:lpstr>Food safety a global concern </vt:lpstr>
      <vt:lpstr>Food safety a global concern </vt:lpstr>
      <vt:lpstr>Climate change and food safety</vt:lpstr>
      <vt:lpstr>Global food safety issues </vt:lpstr>
      <vt:lpstr>Food Industry </vt:lpstr>
      <vt:lpstr>Food Industry </vt:lpstr>
      <vt:lpstr>Pre FSSAI Scenario</vt:lpstr>
      <vt:lpstr>Pre FSSAI Scenario</vt:lpstr>
      <vt:lpstr>Acts and laws</vt:lpstr>
      <vt:lpstr>FSSA</vt:lpstr>
      <vt:lpstr>Chronology</vt:lpstr>
      <vt:lpstr>Scope of FSSA</vt:lpstr>
      <vt:lpstr>Stake Holders</vt:lpstr>
      <vt:lpstr>Objectives of FSSA</vt:lpstr>
      <vt:lpstr>A leap forward</vt:lpstr>
      <vt:lpstr>A leap forward</vt:lpstr>
      <vt:lpstr>A leap forward</vt:lpstr>
      <vt:lpstr>Salient features </vt:lpstr>
      <vt:lpstr>Salient features </vt:lpstr>
      <vt:lpstr>Salient features </vt:lpstr>
      <vt:lpstr>Salient features </vt:lpstr>
      <vt:lpstr>Salient features </vt:lpstr>
      <vt:lpstr>Salient features </vt:lpstr>
      <vt:lpstr>Mechanism of regulation </vt:lpstr>
      <vt:lpstr>Implementation </vt:lpstr>
      <vt:lpstr>Implementation </vt:lpstr>
      <vt:lpstr>Implementation </vt:lpstr>
      <vt:lpstr>Issues in implementation </vt:lpstr>
      <vt:lpstr>Issues in implementation </vt:lpstr>
      <vt:lpstr>Progress So Far</vt:lpstr>
      <vt:lpstr>Progress So Far</vt:lpstr>
      <vt:lpstr>Challenges Ahead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SAFETY IN INDIA: CURRENT STATUS</dc:title>
  <dc:creator>Waqar</dc:creator>
  <cp:lastModifiedBy>Waqar</cp:lastModifiedBy>
  <cp:revision>34</cp:revision>
  <dcterms:created xsi:type="dcterms:W3CDTF">2014-09-11T14:36:16Z</dcterms:created>
  <dcterms:modified xsi:type="dcterms:W3CDTF">2014-09-12T02:17:04Z</dcterms:modified>
</cp:coreProperties>
</file>